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35"/>
  </p:notesMasterIdLst>
  <p:sldIdLst>
    <p:sldId id="291" r:id="rId3"/>
    <p:sldId id="258" r:id="rId4"/>
    <p:sldId id="260" r:id="rId5"/>
    <p:sldId id="267" r:id="rId6"/>
    <p:sldId id="268" r:id="rId7"/>
    <p:sldId id="261" r:id="rId8"/>
    <p:sldId id="296" r:id="rId9"/>
    <p:sldId id="262" r:id="rId10"/>
    <p:sldId id="271" r:id="rId11"/>
    <p:sldId id="295" r:id="rId12"/>
    <p:sldId id="277" r:id="rId13"/>
    <p:sldId id="278" r:id="rId14"/>
    <p:sldId id="273" r:id="rId15"/>
    <p:sldId id="275" r:id="rId16"/>
    <p:sldId id="279" r:id="rId17"/>
    <p:sldId id="263" r:id="rId18"/>
    <p:sldId id="281" r:id="rId19"/>
    <p:sldId id="276" r:id="rId20"/>
    <p:sldId id="270" r:id="rId21"/>
    <p:sldId id="264" r:id="rId22"/>
    <p:sldId id="282" r:id="rId23"/>
    <p:sldId id="283" r:id="rId24"/>
    <p:sldId id="284" r:id="rId25"/>
    <p:sldId id="285" r:id="rId26"/>
    <p:sldId id="286" r:id="rId27"/>
    <p:sldId id="297" r:id="rId28"/>
    <p:sldId id="287" r:id="rId29"/>
    <p:sldId id="288" r:id="rId30"/>
    <p:sldId id="265" r:id="rId31"/>
    <p:sldId id="292" r:id="rId32"/>
    <p:sldId id="293" r:id="rId33"/>
    <p:sldId id="28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8F73"/>
    <a:srgbClr val="334070"/>
    <a:srgbClr val="F1BE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2" autoAdjust="0"/>
    <p:restoredTop sz="94660"/>
  </p:normalViewPr>
  <p:slideViewPr>
    <p:cSldViewPr snapToGrid="0">
      <p:cViewPr>
        <p:scale>
          <a:sx n="81" d="100"/>
          <a:sy n="81" d="100"/>
        </p:scale>
        <p:origin x="34" y="1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EA39F5-DAE2-4A11-8E05-F80FEC1406C8}" type="datetimeFigureOut">
              <a:rPr lang="en-AU" smtClean="0"/>
              <a:t>15/10/2022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B4336-E778-49E5-9D3C-D0A8BA8A8931}" type="slidenum">
              <a:rPr lang="en-AU" smtClean="0"/>
              <a:t>‹#›</a:t>
            </a:fld>
            <a:endParaRPr lang="en-AU"/>
          </a:p>
        </p:txBody>
      </p:sp>
    </p:spTree>
    <p:extLst>
      <p:ext uri="{BB962C8B-B14F-4D97-AF65-F5344CB8AC3E}">
        <p14:creationId xmlns:p14="http://schemas.microsoft.com/office/powerpoint/2010/main" val="3295799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3776a577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3776a577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139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7e1ef6f5c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37e1ef6f5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191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7e1ef6f5c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37e1ef6f5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8658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7e1ef6f5c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37e1ef6f5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856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37e1ef6f5c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37e1ef6f5c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37e1ef6f5c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37e1ef6f5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37e1ef6f5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37e1ef6f5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716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37e1ef6f5c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37e1ef6f5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4676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37e1ef6f5c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37e1ef6f5c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716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37e1ef6f5c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37e1ef6f5c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37e1ef6f5c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37e1ef6f5c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37e1ef6f5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37e1ef6f5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37e1ef6f5c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37e1ef6f5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635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7e1ef6f5c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37e1ef6f5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7e1ef6f5c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37e1ef6f5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807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7e1ef6f5c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37e1ef6f5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7e1ef6f5c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37e1ef6f5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0093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37e1ef6f5c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137e1ef6f5c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37e1ef6f5c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37e1ef6f5c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222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37e1ef6f5c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37e1ef6f5c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37e1ef6f5c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37e1ef6f5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279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37e1ef6f5c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37e1ef6f5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c6f6f4ce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c6f6f4ce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b1fa4ddd8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37e1ef6f5c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37e1ef6f5c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37e1ef6f5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37e1ef6f5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37e1ef6f5c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37e1ef6f5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37e1ef6f5c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37e1ef6f5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502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37e1ef6f5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37e1ef6f5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912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37e1ef6f5c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37e1ef6f5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755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37e1ef6f5c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37e1ef6f5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rot="-546">
            <a:off x="5274191" y="4409984"/>
            <a:ext cx="5035600" cy="568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10" name="Google Shape;10;p2"/>
          <p:cNvSpPr txBox="1">
            <a:spLocks noGrp="1"/>
          </p:cNvSpPr>
          <p:nvPr>
            <p:ph type="ctrTitle"/>
          </p:nvPr>
        </p:nvSpPr>
        <p:spPr>
          <a:xfrm>
            <a:off x="4352000" y="2031600"/>
            <a:ext cx="6880000" cy="237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133"/>
            </a:lvl1pPr>
            <a:lvl2pPr lvl="1" algn="ctr" rtl="0">
              <a:spcBef>
                <a:spcPts val="0"/>
              </a:spcBef>
              <a:spcAft>
                <a:spcPts val="0"/>
              </a:spcAft>
              <a:buClr>
                <a:srgbClr val="191919"/>
              </a:buClr>
              <a:buSzPts val="5200"/>
              <a:buNone/>
              <a:defRPr sz="6933">
                <a:solidFill>
                  <a:srgbClr val="191919"/>
                </a:solidFill>
              </a:defRPr>
            </a:lvl2pPr>
            <a:lvl3pPr lvl="2" algn="ctr" rtl="0">
              <a:spcBef>
                <a:spcPts val="0"/>
              </a:spcBef>
              <a:spcAft>
                <a:spcPts val="0"/>
              </a:spcAft>
              <a:buClr>
                <a:srgbClr val="191919"/>
              </a:buClr>
              <a:buSzPts val="5200"/>
              <a:buNone/>
              <a:defRPr sz="6933">
                <a:solidFill>
                  <a:srgbClr val="191919"/>
                </a:solidFill>
              </a:defRPr>
            </a:lvl3pPr>
            <a:lvl4pPr lvl="3" algn="ctr" rtl="0">
              <a:spcBef>
                <a:spcPts val="0"/>
              </a:spcBef>
              <a:spcAft>
                <a:spcPts val="0"/>
              </a:spcAft>
              <a:buClr>
                <a:srgbClr val="191919"/>
              </a:buClr>
              <a:buSzPts val="5200"/>
              <a:buNone/>
              <a:defRPr sz="6933">
                <a:solidFill>
                  <a:srgbClr val="191919"/>
                </a:solidFill>
              </a:defRPr>
            </a:lvl4pPr>
            <a:lvl5pPr lvl="4" algn="ctr" rtl="0">
              <a:spcBef>
                <a:spcPts val="0"/>
              </a:spcBef>
              <a:spcAft>
                <a:spcPts val="0"/>
              </a:spcAft>
              <a:buClr>
                <a:srgbClr val="191919"/>
              </a:buClr>
              <a:buSzPts val="5200"/>
              <a:buNone/>
              <a:defRPr sz="6933">
                <a:solidFill>
                  <a:srgbClr val="191919"/>
                </a:solidFill>
              </a:defRPr>
            </a:lvl5pPr>
            <a:lvl6pPr lvl="5" algn="ctr" rtl="0">
              <a:spcBef>
                <a:spcPts val="0"/>
              </a:spcBef>
              <a:spcAft>
                <a:spcPts val="0"/>
              </a:spcAft>
              <a:buClr>
                <a:srgbClr val="191919"/>
              </a:buClr>
              <a:buSzPts val="5200"/>
              <a:buNone/>
              <a:defRPr sz="6933">
                <a:solidFill>
                  <a:srgbClr val="191919"/>
                </a:solidFill>
              </a:defRPr>
            </a:lvl6pPr>
            <a:lvl7pPr lvl="6" algn="ctr" rtl="0">
              <a:spcBef>
                <a:spcPts val="0"/>
              </a:spcBef>
              <a:spcAft>
                <a:spcPts val="0"/>
              </a:spcAft>
              <a:buClr>
                <a:srgbClr val="191919"/>
              </a:buClr>
              <a:buSzPts val="5200"/>
              <a:buNone/>
              <a:defRPr sz="6933">
                <a:solidFill>
                  <a:srgbClr val="191919"/>
                </a:solidFill>
              </a:defRPr>
            </a:lvl7pPr>
            <a:lvl8pPr lvl="7" algn="ctr" rtl="0">
              <a:spcBef>
                <a:spcPts val="0"/>
              </a:spcBef>
              <a:spcAft>
                <a:spcPts val="0"/>
              </a:spcAft>
              <a:buClr>
                <a:srgbClr val="191919"/>
              </a:buClr>
              <a:buSzPts val="5200"/>
              <a:buNone/>
              <a:defRPr sz="6933">
                <a:solidFill>
                  <a:srgbClr val="191919"/>
                </a:solidFill>
              </a:defRPr>
            </a:lvl8pPr>
            <a:lvl9pPr lvl="8" algn="ctr" rtl="0">
              <a:spcBef>
                <a:spcPts val="0"/>
              </a:spcBef>
              <a:spcAft>
                <a:spcPts val="0"/>
              </a:spcAft>
              <a:buClr>
                <a:srgbClr val="191919"/>
              </a:buClr>
              <a:buSzPts val="5200"/>
              <a:buNone/>
              <a:defRPr sz="6933">
                <a:solidFill>
                  <a:srgbClr val="191919"/>
                </a:solidFill>
              </a:defRPr>
            </a:lvl9pPr>
          </a:lstStyle>
          <a:p>
            <a:endParaRPr/>
          </a:p>
        </p:txBody>
      </p:sp>
    </p:spTree>
    <p:extLst>
      <p:ext uri="{BB962C8B-B14F-4D97-AF65-F5344CB8AC3E}">
        <p14:creationId xmlns:p14="http://schemas.microsoft.com/office/powerpoint/2010/main" val="2320701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2640460" y="1749200"/>
            <a:ext cx="3247200" cy="55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
        <p:nvSpPr>
          <p:cNvPr id="85" name="Google Shape;85;p13"/>
          <p:cNvSpPr txBox="1">
            <a:spLocks noGrp="1"/>
          </p:cNvSpPr>
          <p:nvPr>
            <p:ph type="subTitle" idx="1"/>
          </p:nvPr>
        </p:nvSpPr>
        <p:spPr>
          <a:xfrm>
            <a:off x="2640319" y="2150856"/>
            <a:ext cx="3251600" cy="79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r" rtl="0">
              <a:lnSpc>
                <a:spcPct val="100000"/>
              </a:lnSpc>
              <a:spcBef>
                <a:spcPts val="0"/>
              </a:spcBef>
              <a:spcAft>
                <a:spcPts val="0"/>
              </a:spcAft>
              <a:buSzPts val="1400"/>
              <a:buNone/>
              <a:defRPr/>
            </a:lvl2pPr>
            <a:lvl3pPr lvl="2" algn="r" rtl="0">
              <a:lnSpc>
                <a:spcPct val="100000"/>
              </a:lnSpc>
              <a:spcBef>
                <a:spcPts val="2133"/>
              </a:spcBef>
              <a:spcAft>
                <a:spcPts val="0"/>
              </a:spcAft>
              <a:buSzPts val="1400"/>
              <a:buNone/>
              <a:defRPr/>
            </a:lvl3pPr>
            <a:lvl4pPr lvl="3" algn="r" rtl="0">
              <a:lnSpc>
                <a:spcPct val="100000"/>
              </a:lnSpc>
              <a:spcBef>
                <a:spcPts val="2133"/>
              </a:spcBef>
              <a:spcAft>
                <a:spcPts val="0"/>
              </a:spcAft>
              <a:buSzPts val="1400"/>
              <a:buNone/>
              <a:defRPr/>
            </a:lvl4pPr>
            <a:lvl5pPr lvl="4" algn="r" rtl="0">
              <a:lnSpc>
                <a:spcPct val="100000"/>
              </a:lnSpc>
              <a:spcBef>
                <a:spcPts val="2133"/>
              </a:spcBef>
              <a:spcAft>
                <a:spcPts val="0"/>
              </a:spcAft>
              <a:buSzPts val="1400"/>
              <a:buNone/>
              <a:defRPr/>
            </a:lvl5pPr>
            <a:lvl6pPr lvl="5" algn="r" rtl="0">
              <a:lnSpc>
                <a:spcPct val="100000"/>
              </a:lnSpc>
              <a:spcBef>
                <a:spcPts val="2133"/>
              </a:spcBef>
              <a:spcAft>
                <a:spcPts val="0"/>
              </a:spcAft>
              <a:buSzPts val="1400"/>
              <a:buNone/>
              <a:defRPr/>
            </a:lvl6pPr>
            <a:lvl7pPr lvl="6" algn="r" rtl="0">
              <a:lnSpc>
                <a:spcPct val="100000"/>
              </a:lnSpc>
              <a:spcBef>
                <a:spcPts val="2133"/>
              </a:spcBef>
              <a:spcAft>
                <a:spcPts val="0"/>
              </a:spcAft>
              <a:buSzPts val="1400"/>
              <a:buNone/>
              <a:defRPr/>
            </a:lvl7pPr>
            <a:lvl8pPr lvl="7" algn="r" rtl="0">
              <a:lnSpc>
                <a:spcPct val="100000"/>
              </a:lnSpc>
              <a:spcBef>
                <a:spcPts val="2133"/>
              </a:spcBef>
              <a:spcAft>
                <a:spcPts val="0"/>
              </a:spcAft>
              <a:buSzPts val="1400"/>
              <a:buNone/>
              <a:defRPr/>
            </a:lvl8pPr>
            <a:lvl9pPr lvl="8" algn="r" rtl="0">
              <a:lnSpc>
                <a:spcPct val="100000"/>
              </a:lnSpc>
              <a:spcBef>
                <a:spcPts val="2133"/>
              </a:spcBef>
              <a:spcAft>
                <a:spcPts val="2133"/>
              </a:spcAft>
              <a:buSzPts val="1400"/>
              <a:buNone/>
              <a:defRPr/>
            </a:lvl9pPr>
          </a:lstStyle>
          <a:p>
            <a:endParaRPr/>
          </a:p>
        </p:txBody>
      </p:sp>
      <p:sp>
        <p:nvSpPr>
          <p:cNvPr id="86" name="Google Shape;86;p13"/>
          <p:cNvSpPr txBox="1">
            <a:spLocks noGrp="1"/>
          </p:cNvSpPr>
          <p:nvPr>
            <p:ph type="title" idx="2" hasCustomPrompt="1"/>
          </p:nvPr>
        </p:nvSpPr>
        <p:spPr>
          <a:xfrm rot="2376">
            <a:off x="6499081" y="3495415"/>
            <a:ext cx="1157600" cy="791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2"/>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87" name="Google Shape;87;p13"/>
          <p:cNvSpPr txBox="1">
            <a:spLocks noGrp="1"/>
          </p:cNvSpPr>
          <p:nvPr>
            <p:ph type="title" idx="3" hasCustomPrompt="1"/>
          </p:nvPr>
        </p:nvSpPr>
        <p:spPr>
          <a:xfrm>
            <a:off x="6499073" y="5049500"/>
            <a:ext cx="1157600" cy="79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lt2"/>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88" name="Google Shape;88;p13"/>
          <p:cNvSpPr txBox="1">
            <a:spLocks noGrp="1"/>
          </p:cNvSpPr>
          <p:nvPr>
            <p:ph type="title" idx="4" hasCustomPrompt="1"/>
          </p:nvPr>
        </p:nvSpPr>
        <p:spPr>
          <a:xfrm>
            <a:off x="1279840" y="3495613"/>
            <a:ext cx="1157600" cy="79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2"/>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89" name="Google Shape;89;p13"/>
          <p:cNvSpPr txBox="1">
            <a:spLocks noGrp="1"/>
          </p:cNvSpPr>
          <p:nvPr>
            <p:ph type="title" idx="5"/>
          </p:nvPr>
        </p:nvSpPr>
        <p:spPr>
          <a:xfrm>
            <a:off x="2638489" y="3286864"/>
            <a:ext cx="3251200" cy="56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
        <p:nvSpPr>
          <p:cNvPr id="90" name="Google Shape;90;p13"/>
          <p:cNvSpPr txBox="1">
            <a:spLocks noGrp="1"/>
          </p:cNvSpPr>
          <p:nvPr>
            <p:ph type="subTitle" idx="6"/>
          </p:nvPr>
        </p:nvSpPr>
        <p:spPr>
          <a:xfrm>
            <a:off x="2638333" y="3703125"/>
            <a:ext cx="3251200" cy="79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r" rtl="0">
              <a:lnSpc>
                <a:spcPct val="100000"/>
              </a:lnSpc>
              <a:spcBef>
                <a:spcPts val="0"/>
              </a:spcBef>
              <a:spcAft>
                <a:spcPts val="0"/>
              </a:spcAft>
              <a:buSzPts val="1400"/>
              <a:buNone/>
              <a:defRPr/>
            </a:lvl2pPr>
            <a:lvl3pPr lvl="2" algn="r" rtl="0">
              <a:lnSpc>
                <a:spcPct val="100000"/>
              </a:lnSpc>
              <a:spcBef>
                <a:spcPts val="2133"/>
              </a:spcBef>
              <a:spcAft>
                <a:spcPts val="0"/>
              </a:spcAft>
              <a:buSzPts val="1400"/>
              <a:buNone/>
              <a:defRPr/>
            </a:lvl3pPr>
            <a:lvl4pPr lvl="3" algn="r" rtl="0">
              <a:lnSpc>
                <a:spcPct val="100000"/>
              </a:lnSpc>
              <a:spcBef>
                <a:spcPts val="2133"/>
              </a:spcBef>
              <a:spcAft>
                <a:spcPts val="0"/>
              </a:spcAft>
              <a:buSzPts val="1400"/>
              <a:buNone/>
              <a:defRPr/>
            </a:lvl4pPr>
            <a:lvl5pPr lvl="4" algn="r" rtl="0">
              <a:lnSpc>
                <a:spcPct val="100000"/>
              </a:lnSpc>
              <a:spcBef>
                <a:spcPts val="2133"/>
              </a:spcBef>
              <a:spcAft>
                <a:spcPts val="0"/>
              </a:spcAft>
              <a:buSzPts val="1400"/>
              <a:buNone/>
              <a:defRPr/>
            </a:lvl5pPr>
            <a:lvl6pPr lvl="5" algn="r" rtl="0">
              <a:lnSpc>
                <a:spcPct val="100000"/>
              </a:lnSpc>
              <a:spcBef>
                <a:spcPts val="2133"/>
              </a:spcBef>
              <a:spcAft>
                <a:spcPts val="0"/>
              </a:spcAft>
              <a:buSzPts val="1400"/>
              <a:buNone/>
              <a:defRPr/>
            </a:lvl6pPr>
            <a:lvl7pPr lvl="6" algn="r" rtl="0">
              <a:lnSpc>
                <a:spcPct val="100000"/>
              </a:lnSpc>
              <a:spcBef>
                <a:spcPts val="2133"/>
              </a:spcBef>
              <a:spcAft>
                <a:spcPts val="0"/>
              </a:spcAft>
              <a:buSzPts val="1400"/>
              <a:buNone/>
              <a:defRPr/>
            </a:lvl7pPr>
            <a:lvl8pPr lvl="7" algn="r" rtl="0">
              <a:lnSpc>
                <a:spcPct val="100000"/>
              </a:lnSpc>
              <a:spcBef>
                <a:spcPts val="2133"/>
              </a:spcBef>
              <a:spcAft>
                <a:spcPts val="0"/>
              </a:spcAft>
              <a:buSzPts val="1400"/>
              <a:buNone/>
              <a:defRPr/>
            </a:lvl8pPr>
            <a:lvl9pPr lvl="8" algn="r" rtl="0">
              <a:lnSpc>
                <a:spcPct val="100000"/>
              </a:lnSpc>
              <a:spcBef>
                <a:spcPts val="2133"/>
              </a:spcBef>
              <a:spcAft>
                <a:spcPts val="2133"/>
              </a:spcAft>
              <a:buSzPts val="1400"/>
              <a:buNone/>
              <a:defRPr/>
            </a:lvl9pPr>
          </a:lstStyle>
          <a:p>
            <a:endParaRPr/>
          </a:p>
        </p:txBody>
      </p:sp>
      <p:sp>
        <p:nvSpPr>
          <p:cNvPr id="91" name="Google Shape;91;p13"/>
          <p:cNvSpPr txBox="1">
            <a:spLocks noGrp="1"/>
          </p:cNvSpPr>
          <p:nvPr>
            <p:ph type="title" idx="7"/>
          </p:nvPr>
        </p:nvSpPr>
        <p:spPr>
          <a:xfrm>
            <a:off x="2638489" y="4828141"/>
            <a:ext cx="3251200" cy="56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
        <p:nvSpPr>
          <p:cNvPr id="92" name="Google Shape;92;p13"/>
          <p:cNvSpPr txBox="1">
            <a:spLocks noGrp="1"/>
          </p:cNvSpPr>
          <p:nvPr>
            <p:ph type="subTitle" idx="8"/>
          </p:nvPr>
        </p:nvSpPr>
        <p:spPr>
          <a:xfrm>
            <a:off x="2638333" y="5257103"/>
            <a:ext cx="3251200" cy="79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r" rtl="0">
              <a:lnSpc>
                <a:spcPct val="100000"/>
              </a:lnSpc>
              <a:spcBef>
                <a:spcPts val="0"/>
              </a:spcBef>
              <a:spcAft>
                <a:spcPts val="0"/>
              </a:spcAft>
              <a:buSzPts val="1400"/>
              <a:buNone/>
              <a:defRPr/>
            </a:lvl2pPr>
            <a:lvl3pPr lvl="2" algn="r" rtl="0">
              <a:lnSpc>
                <a:spcPct val="100000"/>
              </a:lnSpc>
              <a:spcBef>
                <a:spcPts val="2133"/>
              </a:spcBef>
              <a:spcAft>
                <a:spcPts val="0"/>
              </a:spcAft>
              <a:buSzPts val="1400"/>
              <a:buNone/>
              <a:defRPr/>
            </a:lvl3pPr>
            <a:lvl4pPr lvl="3" algn="r" rtl="0">
              <a:lnSpc>
                <a:spcPct val="100000"/>
              </a:lnSpc>
              <a:spcBef>
                <a:spcPts val="2133"/>
              </a:spcBef>
              <a:spcAft>
                <a:spcPts val="0"/>
              </a:spcAft>
              <a:buSzPts val="1400"/>
              <a:buNone/>
              <a:defRPr/>
            </a:lvl4pPr>
            <a:lvl5pPr lvl="4" algn="r" rtl="0">
              <a:lnSpc>
                <a:spcPct val="100000"/>
              </a:lnSpc>
              <a:spcBef>
                <a:spcPts val="2133"/>
              </a:spcBef>
              <a:spcAft>
                <a:spcPts val="0"/>
              </a:spcAft>
              <a:buSzPts val="1400"/>
              <a:buNone/>
              <a:defRPr/>
            </a:lvl5pPr>
            <a:lvl6pPr lvl="5" algn="r" rtl="0">
              <a:lnSpc>
                <a:spcPct val="100000"/>
              </a:lnSpc>
              <a:spcBef>
                <a:spcPts val="2133"/>
              </a:spcBef>
              <a:spcAft>
                <a:spcPts val="0"/>
              </a:spcAft>
              <a:buSzPts val="1400"/>
              <a:buNone/>
              <a:defRPr/>
            </a:lvl6pPr>
            <a:lvl7pPr lvl="6" algn="r" rtl="0">
              <a:lnSpc>
                <a:spcPct val="100000"/>
              </a:lnSpc>
              <a:spcBef>
                <a:spcPts val="2133"/>
              </a:spcBef>
              <a:spcAft>
                <a:spcPts val="0"/>
              </a:spcAft>
              <a:buSzPts val="1400"/>
              <a:buNone/>
              <a:defRPr/>
            </a:lvl7pPr>
            <a:lvl8pPr lvl="7" algn="r" rtl="0">
              <a:lnSpc>
                <a:spcPct val="100000"/>
              </a:lnSpc>
              <a:spcBef>
                <a:spcPts val="2133"/>
              </a:spcBef>
              <a:spcAft>
                <a:spcPts val="0"/>
              </a:spcAft>
              <a:buSzPts val="1400"/>
              <a:buNone/>
              <a:defRPr/>
            </a:lvl8pPr>
            <a:lvl9pPr lvl="8" algn="r" rtl="0">
              <a:lnSpc>
                <a:spcPct val="100000"/>
              </a:lnSpc>
              <a:spcBef>
                <a:spcPts val="2133"/>
              </a:spcBef>
              <a:spcAft>
                <a:spcPts val="2133"/>
              </a:spcAft>
              <a:buSzPts val="1400"/>
              <a:buNone/>
              <a:defRPr/>
            </a:lvl9pPr>
          </a:lstStyle>
          <a:p>
            <a:endParaRPr/>
          </a:p>
        </p:txBody>
      </p:sp>
      <p:sp>
        <p:nvSpPr>
          <p:cNvPr id="93" name="Google Shape;93;p13"/>
          <p:cNvSpPr txBox="1">
            <a:spLocks noGrp="1"/>
          </p:cNvSpPr>
          <p:nvPr>
            <p:ph type="title" idx="9"/>
          </p:nvPr>
        </p:nvSpPr>
        <p:spPr>
          <a:xfrm>
            <a:off x="7860347" y="4828136"/>
            <a:ext cx="3253200" cy="56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94" name="Google Shape;94;p13"/>
          <p:cNvSpPr txBox="1">
            <a:spLocks noGrp="1"/>
          </p:cNvSpPr>
          <p:nvPr>
            <p:ph type="subTitle" idx="13"/>
          </p:nvPr>
        </p:nvSpPr>
        <p:spPr>
          <a:xfrm>
            <a:off x="7860337" y="5257100"/>
            <a:ext cx="3253200" cy="79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endParaRPr/>
          </a:p>
        </p:txBody>
      </p:sp>
      <p:sp>
        <p:nvSpPr>
          <p:cNvPr id="95" name="Google Shape;95;p13"/>
          <p:cNvSpPr txBox="1">
            <a:spLocks noGrp="1"/>
          </p:cNvSpPr>
          <p:nvPr>
            <p:ph type="title" idx="14"/>
          </p:nvPr>
        </p:nvSpPr>
        <p:spPr>
          <a:xfrm>
            <a:off x="7860347" y="3286853"/>
            <a:ext cx="3253200" cy="56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96" name="Google Shape;96;p13"/>
          <p:cNvSpPr txBox="1">
            <a:spLocks noGrp="1"/>
          </p:cNvSpPr>
          <p:nvPr>
            <p:ph type="subTitle" idx="15"/>
          </p:nvPr>
        </p:nvSpPr>
        <p:spPr>
          <a:xfrm>
            <a:off x="7860337" y="3703117"/>
            <a:ext cx="3253200" cy="79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endParaRPr/>
          </a:p>
        </p:txBody>
      </p:sp>
      <p:sp>
        <p:nvSpPr>
          <p:cNvPr id="97" name="Google Shape;97;p13"/>
          <p:cNvSpPr txBox="1">
            <a:spLocks noGrp="1"/>
          </p:cNvSpPr>
          <p:nvPr>
            <p:ph type="title" idx="16"/>
          </p:nvPr>
        </p:nvSpPr>
        <p:spPr>
          <a:xfrm>
            <a:off x="7861947" y="1749183"/>
            <a:ext cx="3253200" cy="56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98" name="Google Shape;98;p13"/>
          <p:cNvSpPr txBox="1">
            <a:spLocks noGrp="1"/>
          </p:cNvSpPr>
          <p:nvPr>
            <p:ph type="subTitle" idx="17"/>
          </p:nvPr>
        </p:nvSpPr>
        <p:spPr>
          <a:xfrm>
            <a:off x="7861939" y="2150841"/>
            <a:ext cx="3253200" cy="79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endParaRPr/>
          </a:p>
        </p:txBody>
      </p:sp>
      <p:sp>
        <p:nvSpPr>
          <p:cNvPr id="99" name="Google Shape;99;p13"/>
          <p:cNvSpPr txBox="1">
            <a:spLocks noGrp="1"/>
          </p:cNvSpPr>
          <p:nvPr>
            <p:ph type="title" idx="18" hasCustomPrompt="1"/>
          </p:nvPr>
        </p:nvSpPr>
        <p:spPr>
          <a:xfrm rot="2376">
            <a:off x="6499052" y="1935173"/>
            <a:ext cx="1157600" cy="790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00" name="Google Shape;100;p13"/>
          <p:cNvSpPr txBox="1">
            <a:spLocks noGrp="1"/>
          </p:cNvSpPr>
          <p:nvPr>
            <p:ph type="title" idx="19" hasCustomPrompt="1"/>
          </p:nvPr>
        </p:nvSpPr>
        <p:spPr>
          <a:xfrm rot="1188">
            <a:off x="1279833" y="1934967"/>
            <a:ext cx="1157600" cy="79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01" name="Google Shape;101;p13"/>
          <p:cNvSpPr txBox="1">
            <a:spLocks noGrp="1"/>
          </p:cNvSpPr>
          <p:nvPr>
            <p:ph type="title" idx="20" hasCustomPrompt="1"/>
          </p:nvPr>
        </p:nvSpPr>
        <p:spPr>
          <a:xfrm rot="1188">
            <a:off x="1279831" y="5049684"/>
            <a:ext cx="1157600" cy="79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lt2"/>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02" name="Google Shape;102;p13"/>
          <p:cNvSpPr txBox="1">
            <a:spLocks noGrp="1"/>
          </p:cNvSpPr>
          <p:nvPr>
            <p:ph type="title" idx="21"/>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extLst>
      <p:ext uri="{BB962C8B-B14F-4D97-AF65-F5344CB8AC3E}">
        <p14:creationId xmlns:p14="http://schemas.microsoft.com/office/powerpoint/2010/main" val="3433242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3"/>
        <p:cNvGrpSpPr/>
        <p:nvPr/>
      </p:nvGrpSpPr>
      <p:grpSpPr>
        <a:xfrm>
          <a:off x="0" y="0"/>
          <a:ext cx="0" cy="0"/>
          <a:chOff x="0" y="0"/>
          <a:chExt cx="0" cy="0"/>
        </a:xfrm>
      </p:grpSpPr>
      <p:sp>
        <p:nvSpPr>
          <p:cNvPr id="104" name="Google Shape;104;p14"/>
          <p:cNvSpPr txBox="1">
            <a:spLocks noGrp="1"/>
          </p:cNvSpPr>
          <p:nvPr>
            <p:ph type="title"/>
          </p:nvPr>
        </p:nvSpPr>
        <p:spPr>
          <a:xfrm rot="-984">
            <a:off x="2603333" y="4178845"/>
            <a:ext cx="6985200" cy="806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32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05" name="Google Shape;105;p14"/>
          <p:cNvSpPr txBox="1">
            <a:spLocks noGrp="1"/>
          </p:cNvSpPr>
          <p:nvPr>
            <p:ph type="subTitle" idx="1"/>
          </p:nvPr>
        </p:nvSpPr>
        <p:spPr>
          <a:xfrm>
            <a:off x="2603500" y="1872484"/>
            <a:ext cx="6985200" cy="17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200"/>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cxnSp>
        <p:nvCxnSpPr>
          <p:cNvPr id="106" name="Google Shape;106;p14"/>
          <p:cNvCxnSpPr/>
          <p:nvPr/>
        </p:nvCxnSpPr>
        <p:spPr>
          <a:xfrm>
            <a:off x="495300" y="711200"/>
            <a:ext cx="609600" cy="4051200"/>
          </a:xfrm>
          <a:prstGeom prst="straightConnector1">
            <a:avLst/>
          </a:prstGeom>
          <a:noFill/>
          <a:ln w="19050" cap="flat" cmpd="sng">
            <a:solidFill>
              <a:srgbClr val="CCCCCC"/>
            </a:solidFill>
            <a:prstDash val="solid"/>
            <a:round/>
            <a:headEnd type="none" w="med" len="med"/>
            <a:tailEnd type="none" w="med" len="med"/>
          </a:ln>
        </p:spPr>
      </p:cxnSp>
      <p:cxnSp>
        <p:nvCxnSpPr>
          <p:cNvPr id="107" name="Google Shape;107;p14"/>
          <p:cNvCxnSpPr/>
          <p:nvPr/>
        </p:nvCxnSpPr>
        <p:spPr>
          <a:xfrm rot="10800000" flipH="1">
            <a:off x="1094700" y="4040917"/>
            <a:ext cx="1212800" cy="825600"/>
          </a:xfrm>
          <a:prstGeom prst="straightConnector1">
            <a:avLst/>
          </a:prstGeom>
          <a:noFill/>
          <a:ln w="19050" cap="flat" cmpd="sng">
            <a:solidFill>
              <a:srgbClr val="CCCCCC"/>
            </a:solidFill>
            <a:prstDash val="solid"/>
            <a:round/>
            <a:headEnd type="none" w="med" len="med"/>
            <a:tailEnd type="none" w="med" len="med"/>
          </a:ln>
        </p:spPr>
      </p:cxnSp>
      <p:cxnSp>
        <p:nvCxnSpPr>
          <p:cNvPr id="108" name="Google Shape;108;p14"/>
          <p:cNvCxnSpPr/>
          <p:nvPr/>
        </p:nvCxnSpPr>
        <p:spPr>
          <a:xfrm>
            <a:off x="10718800" y="1511300"/>
            <a:ext cx="978000" cy="2336800"/>
          </a:xfrm>
          <a:prstGeom prst="straightConnector1">
            <a:avLst/>
          </a:prstGeom>
          <a:noFill/>
          <a:ln w="19050" cap="flat" cmpd="sng">
            <a:solidFill>
              <a:srgbClr val="CCCCCC"/>
            </a:solidFill>
            <a:prstDash val="solid"/>
            <a:round/>
            <a:headEnd type="none" w="med" len="med"/>
            <a:tailEnd type="none" w="med" len="med"/>
          </a:ln>
        </p:spPr>
      </p:cxnSp>
      <p:cxnSp>
        <p:nvCxnSpPr>
          <p:cNvPr id="109" name="Google Shape;109;p14"/>
          <p:cNvCxnSpPr/>
          <p:nvPr/>
        </p:nvCxnSpPr>
        <p:spPr>
          <a:xfrm rot="10800000" flipH="1">
            <a:off x="9398000" y="3784600"/>
            <a:ext cx="2298800" cy="2489200"/>
          </a:xfrm>
          <a:prstGeom prst="straightConnector1">
            <a:avLst/>
          </a:prstGeom>
          <a:noFill/>
          <a:ln w="19050" cap="flat" cmpd="sng">
            <a:solidFill>
              <a:srgbClr val="CCCCCC"/>
            </a:solidFill>
            <a:prstDash val="solid"/>
            <a:round/>
            <a:headEnd type="none" w="med" len="med"/>
            <a:tailEnd type="none" w="med" len="med"/>
          </a:ln>
        </p:spPr>
      </p:cxnSp>
      <p:pic>
        <p:nvPicPr>
          <p:cNvPr id="110" name="Google Shape;110;p14"/>
          <p:cNvPicPr preferRelativeResize="0"/>
          <p:nvPr/>
        </p:nvPicPr>
        <p:blipFill>
          <a:blip r:embed="rId2">
            <a:alphaModFix/>
          </a:blip>
          <a:stretch>
            <a:fillRect/>
          </a:stretch>
        </p:blipFill>
        <p:spPr>
          <a:xfrm>
            <a:off x="9008105" y="5836239"/>
            <a:ext cx="807203" cy="807203"/>
          </a:xfrm>
          <a:prstGeom prst="rect">
            <a:avLst/>
          </a:prstGeom>
          <a:noFill/>
          <a:ln>
            <a:noFill/>
          </a:ln>
        </p:spPr>
      </p:pic>
      <p:pic>
        <p:nvPicPr>
          <p:cNvPr id="111" name="Google Shape;111;p14"/>
          <p:cNvPicPr preferRelativeResize="0"/>
          <p:nvPr/>
        </p:nvPicPr>
        <p:blipFill>
          <a:blip r:embed="rId3">
            <a:alphaModFix/>
          </a:blip>
          <a:stretch>
            <a:fillRect/>
          </a:stretch>
        </p:blipFill>
        <p:spPr>
          <a:xfrm>
            <a:off x="-1115999" y="-1012014"/>
            <a:ext cx="3307995" cy="3310415"/>
          </a:xfrm>
          <a:prstGeom prst="rect">
            <a:avLst/>
          </a:prstGeom>
          <a:noFill/>
          <a:ln>
            <a:noFill/>
          </a:ln>
        </p:spPr>
      </p:pic>
      <p:pic>
        <p:nvPicPr>
          <p:cNvPr id="112" name="Google Shape;112;p14"/>
          <p:cNvPicPr preferRelativeResize="0"/>
          <p:nvPr/>
        </p:nvPicPr>
        <p:blipFill>
          <a:blip r:embed="rId4">
            <a:alphaModFix/>
          </a:blip>
          <a:stretch>
            <a:fillRect/>
          </a:stretch>
        </p:blipFill>
        <p:spPr>
          <a:xfrm>
            <a:off x="495303" y="4218514"/>
            <a:ext cx="1176799" cy="1176799"/>
          </a:xfrm>
          <a:prstGeom prst="rect">
            <a:avLst/>
          </a:prstGeom>
          <a:noFill/>
          <a:ln>
            <a:noFill/>
          </a:ln>
        </p:spPr>
      </p:pic>
      <p:pic>
        <p:nvPicPr>
          <p:cNvPr id="113" name="Google Shape;113;p14"/>
          <p:cNvPicPr preferRelativeResize="0"/>
          <p:nvPr/>
        </p:nvPicPr>
        <p:blipFill>
          <a:blip r:embed="rId5">
            <a:alphaModFix/>
          </a:blip>
          <a:stretch>
            <a:fillRect/>
          </a:stretch>
        </p:blipFill>
        <p:spPr>
          <a:xfrm>
            <a:off x="10102231" y="1976999"/>
            <a:ext cx="3310415" cy="3310415"/>
          </a:xfrm>
          <a:prstGeom prst="rect">
            <a:avLst/>
          </a:prstGeom>
          <a:noFill/>
          <a:ln>
            <a:noFill/>
          </a:ln>
        </p:spPr>
      </p:pic>
      <p:pic>
        <p:nvPicPr>
          <p:cNvPr id="114" name="Google Shape;114;p14"/>
          <p:cNvPicPr preferRelativeResize="0"/>
          <p:nvPr/>
        </p:nvPicPr>
        <p:blipFill>
          <a:blip r:embed="rId6">
            <a:alphaModFix/>
          </a:blip>
          <a:stretch>
            <a:fillRect/>
          </a:stretch>
        </p:blipFill>
        <p:spPr>
          <a:xfrm>
            <a:off x="9985497" y="720003"/>
            <a:ext cx="1558800" cy="1558800"/>
          </a:xfrm>
          <a:prstGeom prst="rect">
            <a:avLst/>
          </a:prstGeom>
          <a:noFill/>
          <a:ln>
            <a:noFill/>
          </a:ln>
        </p:spPr>
      </p:pic>
      <p:pic>
        <p:nvPicPr>
          <p:cNvPr id="115" name="Google Shape;115;p14"/>
          <p:cNvPicPr preferRelativeResize="0"/>
          <p:nvPr/>
        </p:nvPicPr>
        <p:blipFill>
          <a:blip r:embed="rId5">
            <a:alphaModFix/>
          </a:blip>
          <a:stretch>
            <a:fillRect/>
          </a:stretch>
        </p:blipFill>
        <p:spPr>
          <a:xfrm>
            <a:off x="2080471" y="3768555"/>
            <a:ext cx="501468" cy="501468"/>
          </a:xfrm>
          <a:prstGeom prst="rect">
            <a:avLst/>
          </a:prstGeom>
          <a:noFill/>
          <a:ln>
            <a:noFill/>
          </a:ln>
        </p:spPr>
      </p:pic>
    </p:spTree>
    <p:extLst>
      <p:ext uri="{BB962C8B-B14F-4D97-AF65-F5344CB8AC3E}">
        <p14:creationId xmlns:p14="http://schemas.microsoft.com/office/powerpoint/2010/main" val="3528627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16"/>
        <p:cNvGrpSpPr/>
        <p:nvPr/>
      </p:nvGrpSpPr>
      <p:grpSpPr>
        <a:xfrm>
          <a:off x="0" y="0"/>
          <a:ext cx="0" cy="0"/>
          <a:chOff x="0" y="0"/>
          <a:chExt cx="0" cy="0"/>
        </a:xfrm>
      </p:grpSpPr>
      <p:sp>
        <p:nvSpPr>
          <p:cNvPr id="117" name="Google Shape;117;p15"/>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cxnSp>
        <p:nvCxnSpPr>
          <p:cNvPr id="118" name="Google Shape;118;p15"/>
          <p:cNvCxnSpPr/>
          <p:nvPr/>
        </p:nvCxnSpPr>
        <p:spPr>
          <a:xfrm flipH="1">
            <a:off x="374799" y="2375000"/>
            <a:ext cx="590400" cy="1295200"/>
          </a:xfrm>
          <a:prstGeom prst="straightConnector1">
            <a:avLst/>
          </a:prstGeom>
          <a:noFill/>
          <a:ln w="19050" cap="flat" cmpd="sng">
            <a:solidFill>
              <a:srgbClr val="CCCCCC"/>
            </a:solidFill>
            <a:prstDash val="solid"/>
            <a:round/>
            <a:headEnd type="none" w="med" len="med"/>
            <a:tailEnd type="none" w="med" len="med"/>
          </a:ln>
        </p:spPr>
      </p:cxnSp>
      <p:pic>
        <p:nvPicPr>
          <p:cNvPr id="119" name="Google Shape;119;p15"/>
          <p:cNvPicPr preferRelativeResize="0"/>
          <p:nvPr/>
        </p:nvPicPr>
        <p:blipFill>
          <a:blip r:embed="rId2">
            <a:alphaModFix/>
          </a:blip>
          <a:stretch>
            <a:fillRect/>
          </a:stretch>
        </p:blipFill>
        <p:spPr>
          <a:xfrm>
            <a:off x="153201" y="3429001"/>
            <a:ext cx="483999" cy="483999"/>
          </a:xfrm>
          <a:prstGeom prst="rect">
            <a:avLst/>
          </a:prstGeom>
          <a:noFill/>
          <a:ln>
            <a:noFill/>
          </a:ln>
        </p:spPr>
      </p:pic>
      <p:pic>
        <p:nvPicPr>
          <p:cNvPr id="120" name="Google Shape;120;p15"/>
          <p:cNvPicPr preferRelativeResize="0"/>
          <p:nvPr/>
        </p:nvPicPr>
        <p:blipFill>
          <a:blip r:embed="rId3">
            <a:alphaModFix/>
          </a:blip>
          <a:stretch>
            <a:fillRect/>
          </a:stretch>
        </p:blipFill>
        <p:spPr>
          <a:xfrm>
            <a:off x="341401" y="1750333"/>
            <a:ext cx="1237201" cy="1237201"/>
          </a:xfrm>
          <a:prstGeom prst="rect">
            <a:avLst/>
          </a:prstGeom>
          <a:noFill/>
          <a:ln>
            <a:noFill/>
          </a:ln>
        </p:spPr>
      </p:pic>
    </p:spTree>
    <p:extLst>
      <p:ext uri="{BB962C8B-B14F-4D97-AF65-F5344CB8AC3E}">
        <p14:creationId xmlns:p14="http://schemas.microsoft.com/office/powerpoint/2010/main" val="756047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6666984" y="2164200"/>
            <a:ext cx="3877200" cy="75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23" name="Google Shape;123;p16"/>
          <p:cNvSpPr txBox="1">
            <a:spLocks noGrp="1"/>
          </p:cNvSpPr>
          <p:nvPr>
            <p:ph type="subTitle" idx="1"/>
          </p:nvPr>
        </p:nvSpPr>
        <p:spPr>
          <a:xfrm rot="-355">
            <a:off x="6667196" y="3145309"/>
            <a:ext cx="3876800" cy="1427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380589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24"/>
        <p:cNvGrpSpPr/>
        <p:nvPr/>
      </p:nvGrpSpPr>
      <p:grpSpPr>
        <a:xfrm>
          <a:off x="0" y="0"/>
          <a:ext cx="0" cy="0"/>
          <a:chOff x="0" y="0"/>
          <a:chExt cx="0" cy="0"/>
        </a:xfrm>
      </p:grpSpPr>
      <p:sp>
        <p:nvSpPr>
          <p:cNvPr id="125" name="Google Shape;125;p17"/>
          <p:cNvSpPr txBox="1">
            <a:spLocks noGrp="1"/>
          </p:cNvSpPr>
          <p:nvPr>
            <p:ph type="title"/>
          </p:nvPr>
        </p:nvSpPr>
        <p:spPr>
          <a:xfrm>
            <a:off x="1137800" y="2125717"/>
            <a:ext cx="4321600" cy="75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26" name="Google Shape;126;p17"/>
          <p:cNvSpPr txBox="1">
            <a:spLocks noGrp="1"/>
          </p:cNvSpPr>
          <p:nvPr>
            <p:ph type="subTitle" idx="1"/>
          </p:nvPr>
        </p:nvSpPr>
        <p:spPr>
          <a:xfrm rot="-318">
            <a:off x="1137800" y="3054452"/>
            <a:ext cx="4321600" cy="1269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900829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a:off x="960000" y="1062900"/>
            <a:ext cx="5009200" cy="1261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29" name="Google Shape;129;p18"/>
          <p:cNvSpPr txBox="1">
            <a:spLocks noGrp="1"/>
          </p:cNvSpPr>
          <p:nvPr>
            <p:ph type="subTitle" idx="1"/>
          </p:nvPr>
        </p:nvSpPr>
        <p:spPr>
          <a:xfrm rot="-223">
            <a:off x="960000" y="3027711"/>
            <a:ext cx="6172000" cy="2890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2133"/>
              </a:spcBef>
              <a:spcAft>
                <a:spcPts val="0"/>
              </a:spcAft>
              <a:buSzPts val="1400"/>
              <a:buChar char="■"/>
              <a:defRPr/>
            </a:lvl3pPr>
            <a:lvl4pPr lvl="3" algn="ctr" rtl="0">
              <a:lnSpc>
                <a:spcPct val="100000"/>
              </a:lnSpc>
              <a:spcBef>
                <a:spcPts val="2133"/>
              </a:spcBef>
              <a:spcAft>
                <a:spcPts val="0"/>
              </a:spcAft>
              <a:buSzPts val="1400"/>
              <a:buChar char="●"/>
              <a:defRPr/>
            </a:lvl4pPr>
            <a:lvl5pPr lvl="4" algn="ctr" rtl="0">
              <a:lnSpc>
                <a:spcPct val="100000"/>
              </a:lnSpc>
              <a:spcBef>
                <a:spcPts val="2133"/>
              </a:spcBef>
              <a:spcAft>
                <a:spcPts val="0"/>
              </a:spcAft>
              <a:buSzPts val="1400"/>
              <a:buChar char="○"/>
              <a:defRPr/>
            </a:lvl5pPr>
            <a:lvl6pPr lvl="5" algn="ctr" rtl="0">
              <a:lnSpc>
                <a:spcPct val="100000"/>
              </a:lnSpc>
              <a:spcBef>
                <a:spcPts val="2133"/>
              </a:spcBef>
              <a:spcAft>
                <a:spcPts val="0"/>
              </a:spcAft>
              <a:buSzPts val="1400"/>
              <a:buChar char="■"/>
              <a:defRPr/>
            </a:lvl6pPr>
            <a:lvl7pPr lvl="6" algn="ctr" rtl="0">
              <a:lnSpc>
                <a:spcPct val="100000"/>
              </a:lnSpc>
              <a:spcBef>
                <a:spcPts val="2133"/>
              </a:spcBef>
              <a:spcAft>
                <a:spcPts val="0"/>
              </a:spcAft>
              <a:buSzPts val="1400"/>
              <a:buChar char="●"/>
              <a:defRPr/>
            </a:lvl7pPr>
            <a:lvl8pPr lvl="7" algn="ctr" rtl="0">
              <a:lnSpc>
                <a:spcPct val="100000"/>
              </a:lnSpc>
              <a:spcBef>
                <a:spcPts val="2133"/>
              </a:spcBef>
              <a:spcAft>
                <a:spcPts val="0"/>
              </a:spcAft>
              <a:buSzPts val="1400"/>
              <a:buChar char="○"/>
              <a:defRPr/>
            </a:lvl8pPr>
            <a:lvl9pPr lvl="8" algn="ctr" rtl="0">
              <a:lnSpc>
                <a:spcPct val="100000"/>
              </a:lnSpc>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7040374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32" name="Google Shape;132;p19"/>
          <p:cNvSpPr txBox="1">
            <a:spLocks noGrp="1"/>
          </p:cNvSpPr>
          <p:nvPr>
            <p:ph type="title" idx="2"/>
          </p:nvPr>
        </p:nvSpPr>
        <p:spPr>
          <a:xfrm>
            <a:off x="957000" y="1661933"/>
            <a:ext cx="10278000" cy="57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33" name="Google Shape;133;p19"/>
          <p:cNvSpPr txBox="1">
            <a:spLocks noGrp="1"/>
          </p:cNvSpPr>
          <p:nvPr>
            <p:ph type="subTitle" idx="1"/>
          </p:nvPr>
        </p:nvSpPr>
        <p:spPr>
          <a:xfrm>
            <a:off x="960000" y="2126167"/>
            <a:ext cx="10272000" cy="70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34" name="Google Shape;134;p19"/>
          <p:cNvSpPr txBox="1">
            <a:spLocks noGrp="1"/>
          </p:cNvSpPr>
          <p:nvPr>
            <p:ph type="title" idx="3"/>
          </p:nvPr>
        </p:nvSpPr>
        <p:spPr>
          <a:xfrm>
            <a:off x="957000" y="3268367"/>
            <a:ext cx="10278000" cy="573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35" name="Google Shape;135;p19"/>
          <p:cNvSpPr txBox="1">
            <a:spLocks noGrp="1"/>
          </p:cNvSpPr>
          <p:nvPr>
            <p:ph type="subTitle" idx="4"/>
          </p:nvPr>
        </p:nvSpPr>
        <p:spPr>
          <a:xfrm>
            <a:off x="957000" y="3732751"/>
            <a:ext cx="10278000" cy="70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36" name="Google Shape;136;p19"/>
          <p:cNvSpPr txBox="1">
            <a:spLocks noGrp="1"/>
          </p:cNvSpPr>
          <p:nvPr>
            <p:ph type="title" idx="5"/>
          </p:nvPr>
        </p:nvSpPr>
        <p:spPr>
          <a:xfrm>
            <a:off x="957000" y="4878551"/>
            <a:ext cx="10278000" cy="573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37" name="Google Shape;137;p19"/>
          <p:cNvSpPr txBox="1">
            <a:spLocks noGrp="1"/>
          </p:cNvSpPr>
          <p:nvPr>
            <p:ph type="subTitle" idx="6"/>
          </p:nvPr>
        </p:nvSpPr>
        <p:spPr>
          <a:xfrm>
            <a:off x="957000" y="5350300"/>
            <a:ext cx="10278000" cy="70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pic>
        <p:nvPicPr>
          <p:cNvPr id="138" name="Google Shape;138;p19"/>
          <p:cNvPicPr preferRelativeResize="0"/>
          <p:nvPr/>
        </p:nvPicPr>
        <p:blipFill>
          <a:blip r:embed="rId2">
            <a:alphaModFix/>
          </a:blip>
          <a:stretch>
            <a:fillRect/>
          </a:stretch>
        </p:blipFill>
        <p:spPr>
          <a:xfrm>
            <a:off x="-252633" y="2552701"/>
            <a:ext cx="1086201" cy="1086201"/>
          </a:xfrm>
          <a:prstGeom prst="rect">
            <a:avLst/>
          </a:prstGeom>
          <a:noFill/>
          <a:ln>
            <a:noFill/>
          </a:ln>
        </p:spPr>
      </p:pic>
      <p:pic>
        <p:nvPicPr>
          <p:cNvPr id="139" name="Google Shape;139;p19"/>
          <p:cNvPicPr preferRelativeResize="0"/>
          <p:nvPr/>
        </p:nvPicPr>
        <p:blipFill>
          <a:blip r:embed="rId3">
            <a:alphaModFix/>
          </a:blip>
          <a:stretch>
            <a:fillRect/>
          </a:stretch>
        </p:blipFill>
        <p:spPr>
          <a:xfrm>
            <a:off x="11318867" y="4299501"/>
            <a:ext cx="1279532" cy="1279532"/>
          </a:xfrm>
          <a:prstGeom prst="rect">
            <a:avLst/>
          </a:prstGeom>
          <a:noFill/>
          <a:ln>
            <a:noFill/>
          </a:ln>
        </p:spPr>
      </p:pic>
    </p:spTree>
    <p:extLst>
      <p:ext uri="{BB962C8B-B14F-4D97-AF65-F5344CB8AC3E}">
        <p14:creationId xmlns:p14="http://schemas.microsoft.com/office/powerpoint/2010/main" val="340934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42" name="Google Shape;142;p20"/>
          <p:cNvSpPr txBox="1">
            <a:spLocks noGrp="1"/>
          </p:cNvSpPr>
          <p:nvPr>
            <p:ph type="title" idx="2"/>
          </p:nvPr>
        </p:nvSpPr>
        <p:spPr>
          <a:xfrm>
            <a:off x="1185136" y="1820367"/>
            <a:ext cx="5631200" cy="562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43" name="Google Shape;143;p20"/>
          <p:cNvSpPr txBox="1">
            <a:spLocks noGrp="1"/>
          </p:cNvSpPr>
          <p:nvPr>
            <p:ph type="subTitle" idx="1"/>
          </p:nvPr>
        </p:nvSpPr>
        <p:spPr>
          <a:xfrm>
            <a:off x="1184917" y="2244200"/>
            <a:ext cx="5631200" cy="366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sz="1867"/>
            </a:lvl1pPr>
            <a:lvl2pPr lvl="1" algn="ctr" rtl="0">
              <a:lnSpc>
                <a:spcPct val="100000"/>
              </a:lnSpc>
              <a:spcBef>
                <a:spcPts val="2133"/>
              </a:spcBef>
              <a:spcAft>
                <a:spcPts val="0"/>
              </a:spcAft>
              <a:buSzPts val="1400"/>
              <a:buChar char="○"/>
              <a:defRPr/>
            </a:lvl2pPr>
            <a:lvl3pPr lvl="2" algn="ctr" rtl="0">
              <a:lnSpc>
                <a:spcPct val="100000"/>
              </a:lnSpc>
              <a:spcBef>
                <a:spcPts val="2133"/>
              </a:spcBef>
              <a:spcAft>
                <a:spcPts val="0"/>
              </a:spcAft>
              <a:buSzPts val="1400"/>
              <a:buChar char="■"/>
              <a:defRPr/>
            </a:lvl3pPr>
            <a:lvl4pPr lvl="3" algn="ctr" rtl="0">
              <a:lnSpc>
                <a:spcPct val="100000"/>
              </a:lnSpc>
              <a:spcBef>
                <a:spcPts val="2133"/>
              </a:spcBef>
              <a:spcAft>
                <a:spcPts val="0"/>
              </a:spcAft>
              <a:buSzPts val="1400"/>
              <a:buChar char="●"/>
              <a:defRPr/>
            </a:lvl4pPr>
            <a:lvl5pPr lvl="4" algn="ctr" rtl="0">
              <a:lnSpc>
                <a:spcPct val="100000"/>
              </a:lnSpc>
              <a:spcBef>
                <a:spcPts val="2133"/>
              </a:spcBef>
              <a:spcAft>
                <a:spcPts val="0"/>
              </a:spcAft>
              <a:buSzPts val="1400"/>
              <a:buChar char="○"/>
              <a:defRPr/>
            </a:lvl5pPr>
            <a:lvl6pPr lvl="5" algn="ctr" rtl="0">
              <a:lnSpc>
                <a:spcPct val="100000"/>
              </a:lnSpc>
              <a:spcBef>
                <a:spcPts val="2133"/>
              </a:spcBef>
              <a:spcAft>
                <a:spcPts val="0"/>
              </a:spcAft>
              <a:buSzPts val="1400"/>
              <a:buChar char="■"/>
              <a:defRPr/>
            </a:lvl6pPr>
            <a:lvl7pPr lvl="6" algn="ctr" rtl="0">
              <a:lnSpc>
                <a:spcPct val="100000"/>
              </a:lnSpc>
              <a:spcBef>
                <a:spcPts val="2133"/>
              </a:spcBef>
              <a:spcAft>
                <a:spcPts val="0"/>
              </a:spcAft>
              <a:buSzPts val="1400"/>
              <a:buChar char="●"/>
              <a:defRPr/>
            </a:lvl7pPr>
            <a:lvl8pPr lvl="7" algn="ctr" rtl="0">
              <a:lnSpc>
                <a:spcPct val="100000"/>
              </a:lnSpc>
              <a:spcBef>
                <a:spcPts val="2133"/>
              </a:spcBef>
              <a:spcAft>
                <a:spcPts val="0"/>
              </a:spcAft>
              <a:buSzPts val="1400"/>
              <a:buChar char="○"/>
              <a:defRPr/>
            </a:lvl8pPr>
            <a:lvl9pPr lvl="8" algn="ctr" rtl="0">
              <a:lnSpc>
                <a:spcPct val="100000"/>
              </a:lnSpc>
              <a:spcBef>
                <a:spcPts val="2133"/>
              </a:spcBef>
              <a:spcAft>
                <a:spcPts val="2133"/>
              </a:spcAft>
              <a:buSzPts val="1400"/>
              <a:buChar char="■"/>
              <a:defRPr/>
            </a:lvl9pPr>
          </a:lstStyle>
          <a:p>
            <a:endParaRPr/>
          </a:p>
        </p:txBody>
      </p:sp>
      <p:sp>
        <p:nvSpPr>
          <p:cNvPr id="144" name="Google Shape;144;p20"/>
          <p:cNvSpPr txBox="1">
            <a:spLocks noGrp="1"/>
          </p:cNvSpPr>
          <p:nvPr>
            <p:ph type="title" idx="3"/>
          </p:nvPr>
        </p:nvSpPr>
        <p:spPr>
          <a:xfrm>
            <a:off x="7336084" y="1820351"/>
            <a:ext cx="3442400" cy="560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45" name="Google Shape;145;p20"/>
          <p:cNvSpPr txBox="1">
            <a:spLocks noGrp="1"/>
          </p:cNvSpPr>
          <p:nvPr>
            <p:ph type="subTitle" idx="4"/>
          </p:nvPr>
        </p:nvSpPr>
        <p:spPr>
          <a:xfrm>
            <a:off x="7336084" y="2219749"/>
            <a:ext cx="3442400" cy="138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46" name="Google Shape;146;p20"/>
          <p:cNvSpPr txBox="1">
            <a:spLocks noGrp="1"/>
          </p:cNvSpPr>
          <p:nvPr>
            <p:ph type="title" idx="5"/>
          </p:nvPr>
        </p:nvSpPr>
        <p:spPr>
          <a:xfrm>
            <a:off x="7338284" y="4045284"/>
            <a:ext cx="3438000" cy="560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47" name="Google Shape;147;p20"/>
          <p:cNvSpPr txBox="1">
            <a:spLocks noGrp="1"/>
          </p:cNvSpPr>
          <p:nvPr>
            <p:ph type="subTitle" idx="6"/>
          </p:nvPr>
        </p:nvSpPr>
        <p:spPr>
          <a:xfrm>
            <a:off x="7336284" y="4457467"/>
            <a:ext cx="3442000" cy="139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190792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48"/>
        <p:cNvGrpSpPr/>
        <p:nvPr/>
      </p:nvGrpSpPr>
      <p:grpSpPr>
        <a:xfrm>
          <a:off x="0" y="0"/>
          <a:ext cx="0" cy="0"/>
          <a:chOff x="0" y="0"/>
          <a:chExt cx="0" cy="0"/>
        </a:xfrm>
      </p:grpSpPr>
      <p:sp>
        <p:nvSpPr>
          <p:cNvPr id="149" name="Google Shape;149;p21"/>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50" name="Google Shape;150;p21"/>
          <p:cNvSpPr txBox="1">
            <a:spLocks noGrp="1"/>
          </p:cNvSpPr>
          <p:nvPr>
            <p:ph type="title" idx="2"/>
          </p:nvPr>
        </p:nvSpPr>
        <p:spPr>
          <a:xfrm>
            <a:off x="2796251" y="2052000"/>
            <a:ext cx="3084400" cy="7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51" name="Google Shape;151;p21"/>
          <p:cNvSpPr txBox="1">
            <a:spLocks noGrp="1"/>
          </p:cNvSpPr>
          <p:nvPr>
            <p:ph type="subTitle" idx="1"/>
          </p:nvPr>
        </p:nvSpPr>
        <p:spPr>
          <a:xfrm>
            <a:off x="2796264" y="2561000"/>
            <a:ext cx="3084400" cy="7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52" name="Google Shape;152;p21"/>
          <p:cNvSpPr txBox="1">
            <a:spLocks noGrp="1"/>
          </p:cNvSpPr>
          <p:nvPr>
            <p:ph type="title" idx="3"/>
          </p:nvPr>
        </p:nvSpPr>
        <p:spPr>
          <a:xfrm>
            <a:off x="6278568" y="2052000"/>
            <a:ext cx="3084400" cy="7036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53" name="Google Shape;153;p21"/>
          <p:cNvSpPr txBox="1">
            <a:spLocks noGrp="1"/>
          </p:cNvSpPr>
          <p:nvPr>
            <p:ph type="subTitle" idx="4"/>
          </p:nvPr>
        </p:nvSpPr>
        <p:spPr>
          <a:xfrm>
            <a:off x="6278568" y="2561000"/>
            <a:ext cx="3084400" cy="75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54" name="Google Shape;154;p21"/>
          <p:cNvSpPr txBox="1">
            <a:spLocks noGrp="1"/>
          </p:cNvSpPr>
          <p:nvPr>
            <p:ph type="title" idx="5"/>
          </p:nvPr>
        </p:nvSpPr>
        <p:spPr>
          <a:xfrm>
            <a:off x="2829033" y="4445300"/>
            <a:ext cx="3084400" cy="7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55" name="Google Shape;155;p21"/>
          <p:cNvSpPr txBox="1">
            <a:spLocks noGrp="1"/>
          </p:cNvSpPr>
          <p:nvPr>
            <p:ph type="subTitle" idx="6"/>
          </p:nvPr>
        </p:nvSpPr>
        <p:spPr>
          <a:xfrm>
            <a:off x="2829047" y="4966967"/>
            <a:ext cx="3084400" cy="7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56" name="Google Shape;156;p21"/>
          <p:cNvSpPr txBox="1">
            <a:spLocks noGrp="1"/>
          </p:cNvSpPr>
          <p:nvPr>
            <p:ph type="title" idx="7"/>
          </p:nvPr>
        </p:nvSpPr>
        <p:spPr>
          <a:xfrm>
            <a:off x="6274168" y="4444833"/>
            <a:ext cx="3088800" cy="7036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57" name="Google Shape;157;p21"/>
          <p:cNvSpPr txBox="1">
            <a:spLocks noGrp="1"/>
          </p:cNvSpPr>
          <p:nvPr>
            <p:ph type="subTitle" idx="8"/>
          </p:nvPr>
        </p:nvSpPr>
        <p:spPr>
          <a:xfrm>
            <a:off x="6278568" y="4966500"/>
            <a:ext cx="3084400" cy="75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2261862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60" name="Google Shape;160;p22"/>
          <p:cNvSpPr txBox="1">
            <a:spLocks noGrp="1"/>
          </p:cNvSpPr>
          <p:nvPr>
            <p:ph type="title" idx="2"/>
          </p:nvPr>
        </p:nvSpPr>
        <p:spPr>
          <a:xfrm>
            <a:off x="961200" y="1850100"/>
            <a:ext cx="2473600" cy="70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61" name="Google Shape;161;p22"/>
          <p:cNvSpPr txBox="1">
            <a:spLocks noGrp="1"/>
          </p:cNvSpPr>
          <p:nvPr>
            <p:ph type="subTitle" idx="1"/>
          </p:nvPr>
        </p:nvSpPr>
        <p:spPr>
          <a:xfrm>
            <a:off x="961200" y="2404100"/>
            <a:ext cx="2473600" cy="70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62" name="Google Shape;162;p22"/>
          <p:cNvSpPr txBox="1">
            <a:spLocks noGrp="1"/>
          </p:cNvSpPr>
          <p:nvPr>
            <p:ph type="title" idx="3"/>
          </p:nvPr>
        </p:nvSpPr>
        <p:spPr>
          <a:xfrm>
            <a:off x="4858592" y="1850100"/>
            <a:ext cx="2474800" cy="70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63" name="Google Shape;163;p22"/>
          <p:cNvSpPr txBox="1">
            <a:spLocks noGrp="1"/>
          </p:cNvSpPr>
          <p:nvPr>
            <p:ph type="subTitle" idx="4"/>
          </p:nvPr>
        </p:nvSpPr>
        <p:spPr>
          <a:xfrm>
            <a:off x="4858595" y="2404100"/>
            <a:ext cx="2474800" cy="70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64" name="Google Shape;164;p22"/>
          <p:cNvSpPr txBox="1">
            <a:spLocks noGrp="1"/>
          </p:cNvSpPr>
          <p:nvPr>
            <p:ph type="title" idx="5"/>
          </p:nvPr>
        </p:nvSpPr>
        <p:spPr>
          <a:xfrm>
            <a:off x="961200" y="4803567"/>
            <a:ext cx="2473600" cy="70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65" name="Google Shape;165;p22"/>
          <p:cNvSpPr txBox="1">
            <a:spLocks noGrp="1"/>
          </p:cNvSpPr>
          <p:nvPr>
            <p:ph type="subTitle" idx="6"/>
          </p:nvPr>
        </p:nvSpPr>
        <p:spPr>
          <a:xfrm>
            <a:off x="961200" y="5357000"/>
            <a:ext cx="2473600" cy="70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66" name="Google Shape;166;p22"/>
          <p:cNvSpPr txBox="1">
            <a:spLocks noGrp="1"/>
          </p:cNvSpPr>
          <p:nvPr>
            <p:ph type="title" idx="7"/>
          </p:nvPr>
        </p:nvSpPr>
        <p:spPr>
          <a:xfrm>
            <a:off x="4858592" y="4803567"/>
            <a:ext cx="2474800" cy="70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67" name="Google Shape;167;p22"/>
          <p:cNvSpPr txBox="1">
            <a:spLocks noGrp="1"/>
          </p:cNvSpPr>
          <p:nvPr>
            <p:ph type="subTitle" idx="8"/>
          </p:nvPr>
        </p:nvSpPr>
        <p:spPr>
          <a:xfrm>
            <a:off x="4858595" y="5357000"/>
            <a:ext cx="2474800" cy="70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68" name="Google Shape;168;p22"/>
          <p:cNvSpPr txBox="1">
            <a:spLocks noGrp="1"/>
          </p:cNvSpPr>
          <p:nvPr>
            <p:ph type="title" idx="9"/>
          </p:nvPr>
        </p:nvSpPr>
        <p:spPr>
          <a:xfrm>
            <a:off x="8757193" y="1850100"/>
            <a:ext cx="2474800" cy="70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69" name="Google Shape;169;p22"/>
          <p:cNvSpPr txBox="1">
            <a:spLocks noGrp="1"/>
          </p:cNvSpPr>
          <p:nvPr>
            <p:ph type="subTitle" idx="13"/>
          </p:nvPr>
        </p:nvSpPr>
        <p:spPr>
          <a:xfrm>
            <a:off x="8757200" y="2404100"/>
            <a:ext cx="2474800" cy="70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70" name="Google Shape;170;p22"/>
          <p:cNvSpPr txBox="1">
            <a:spLocks noGrp="1"/>
          </p:cNvSpPr>
          <p:nvPr>
            <p:ph type="title" idx="14"/>
          </p:nvPr>
        </p:nvSpPr>
        <p:spPr>
          <a:xfrm>
            <a:off x="8757193" y="4803567"/>
            <a:ext cx="2474800" cy="70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71" name="Google Shape;171;p22"/>
          <p:cNvSpPr txBox="1">
            <a:spLocks noGrp="1"/>
          </p:cNvSpPr>
          <p:nvPr>
            <p:ph type="subTitle" idx="15"/>
          </p:nvPr>
        </p:nvSpPr>
        <p:spPr>
          <a:xfrm>
            <a:off x="8757199" y="5357000"/>
            <a:ext cx="2474800" cy="70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cxnSp>
        <p:nvCxnSpPr>
          <p:cNvPr id="172" name="Google Shape;172;p22"/>
          <p:cNvCxnSpPr/>
          <p:nvPr/>
        </p:nvCxnSpPr>
        <p:spPr>
          <a:xfrm>
            <a:off x="10160000" y="368300"/>
            <a:ext cx="1740000" cy="1028800"/>
          </a:xfrm>
          <a:prstGeom prst="straightConnector1">
            <a:avLst/>
          </a:prstGeom>
          <a:noFill/>
          <a:ln w="19050" cap="flat" cmpd="sng">
            <a:solidFill>
              <a:srgbClr val="CCCCCC"/>
            </a:solidFill>
            <a:prstDash val="solid"/>
            <a:round/>
            <a:headEnd type="none" w="med" len="med"/>
            <a:tailEnd type="none" w="med" len="med"/>
          </a:ln>
        </p:spPr>
      </p:cxnSp>
      <p:pic>
        <p:nvPicPr>
          <p:cNvPr id="173" name="Google Shape;173;p22"/>
          <p:cNvPicPr preferRelativeResize="0"/>
          <p:nvPr/>
        </p:nvPicPr>
        <p:blipFill>
          <a:blip r:embed="rId2">
            <a:alphaModFix/>
          </a:blip>
          <a:stretch>
            <a:fillRect/>
          </a:stretch>
        </p:blipFill>
        <p:spPr>
          <a:xfrm>
            <a:off x="11232000" y="427634"/>
            <a:ext cx="1975032" cy="1976468"/>
          </a:xfrm>
          <a:prstGeom prst="rect">
            <a:avLst/>
          </a:prstGeom>
          <a:noFill/>
          <a:ln>
            <a:noFill/>
          </a:ln>
        </p:spPr>
      </p:pic>
      <p:pic>
        <p:nvPicPr>
          <p:cNvPr id="174" name="Google Shape;174;p22"/>
          <p:cNvPicPr preferRelativeResize="0"/>
          <p:nvPr/>
        </p:nvPicPr>
        <p:blipFill>
          <a:blip r:embed="rId3">
            <a:alphaModFix/>
          </a:blip>
          <a:stretch>
            <a:fillRect/>
          </a:stretch>
        </p:blipFill>
        <p:spPr>
          <a:xfrm>
            <a:off x="9365465" y="-449133"/>
            <a:ext cx="1563865" cy="1563865"/>
          </a:xfrm>
          <a:prstGeom prst="rect">
            <a:avLst/>
          </a:prstGeom>
          <a:noFill/>
          <a:ln>
            <a:noFill/>
          </a:ln>
        </p:spPr>
      </p:pic>
    </p:spTree>
    <p:extLst>
      <p:ext uri="{BB962C8B-B14F-4D97-AF65-F5344CB8AC3E}">
        <p14:creationId xmlns:p14="http://schemas.microsoft.com/office/powerpoint/2010/main" val="3547445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981200" y="3708433"/>
            <a:ext cx="82296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733"/>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3" name="Google Shape;13;p3"/>
          <p:cNvSpPr txBox="1">
            <a:spLocks noGrp="1"/>
          </p:cNvSpPr>
          <p:nvPr>
            <p:ph type="title" idx="2" hasCustomPrompt="1"/>
          </p:nvPr>
        </p:nvSpPr>
        <p:spPr>
          <a:xfrm>
            <a:off x="5062468" y="1500813"/>
            <a:ext cx="2066800" cy="1631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10000">
                <a:solidFill>
                  <a:schemeClr val="accent4"/>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4" name="Google Shape;14;p3"/>
          <p:cNvSpPr txBox="1">
            <a:spLocks noGrp="1"/>
          </p:cNvSpPr>
          <p:nvPr>
            <p:ph type="subTitle" idx="1"/>
          </p:nvPr>
        </p:nvSpPr>
        <p:spPr>
          <a:xfrm rot="777">
            <a:off x="3441700" y="5407455"/>
            <a:ext cx="5308800" cy="551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cxnSp>
        <p:nvCxnSpPr>
          <p:cNvPr id="15" name="Google Shape;15;p3"/>
          <p:cNvCxnSpPr/>
          <p:nvPr/>
        </p:nvCxnSpPr>
        <p:spPr>
          <a:xfrm>
            <a:off x="228600" y="2692400"/>
            <a:ext cx="546000" cy="3784800"/>
          </a:xfrm>
          <a:prstGeom prst="straightConnector1">
            <a:avLst/>
          </a:prstGeom>
          <a:noFill/>
          <a:ln w="19050" cap="flat" cmpd="sng">
            <a:solidFill>
              <a:srgbClr val="CCCCCC"/>
            </a:solidFill>
            <a:prstDash val="solid"/>
            <a:round/>
            <a:headEnd type="none" w="med" len="med"/>
            <a:tailEnd type="none" w="med" len="med"/>
          </a:ln>
        </p:spPr>
      </p:cxnSp>
      <p:pic>
        <p:nvPicPr>
          <p:cNvPr id="16" name="Google Shape;16;p3"/>
          <p:cNvPicPr preferRelativeResize="0"/>
          <p:nvPr/>
        </p:nvPicPr>
        <p:blipFill>
          <a:blip r:embed="rId2">
            <a:alphaModFix/>
          </a:blip>
          <a:stretch>
            <a:fillRect/>
          </a:stretch>
        </p:blipFill>
        <p:spPr>
          <a:xfrm>
            <a:off x="-695200" y="4898202"/>
            <a:ext cx="2894999" cy="2894999"/>
          </a:xfrm>
          <a:prstGeom prst="rect">
            <a:avLst/>
          </a:prstGeom>
          <a:noFill/>
          <a:ln>
            <a:noFill/>
          </a:ln>
        </p:spPr>
      </p:pic>
      <p:pic>
        <p:nvPicPr>
          <p:cNvPr id="17" name="Google Shape;17;p3"/>
          <p:cNvPicPr preferRelativeResize="0"/>
          <p:nvPr/>
        </p:nvPicPr>
        <p:blipFill>
          <a:blip r:embed="rId3">
            <a:alphaModFix/>
          </a:blip>
          <a:stretch>
            <a:fillRect/>
          </a:stretch>
        </p:blipFill>
        <p:spPr>
          <a:xfrm>
            <a:off x="-760667" y="1792900"/>
            <a:ext cx="1967165" cy="1967165"/>
          </a:xfrm>
          <a:prstGeom prst="rect">
            <a:avLst/>
          </a:prstGeom>
          <a:noFill/>
          <a:ln>
            <a:noFill/>
          </a:ln>
        </p:spPr>
      </p:pic>
      <p:pic>
        <p:nvPicPr>
          <p:cNvPr id="18" name="Google Shape;18;p3"/>
          <p:cNvPicPr preferRelativeResize="0"/>
          <p:nvPr/>
        </p:nvPicPr>
        <p:blipFill>
          <a:blip r:embed="rId4">
            <a:alphaModFix/>
          </a:blip>
          <a:stretch>
            <a:fillRect/>
          </a:stretch>
        </p:blipFill>
        <p:spPr>
          <a:xfrm>
            <a:off x="9814598" y="4399021"/>
            <a:ext cx="3310415" cy="3310415"/>
          </a:xfrm>
          <a:prstGeom prst="rect">
            <a:avLst/>
          </a:prstGeom>
          <a:noFill/>
          <a:ln>
            <a:noFill/>
          </a:ln>
        </p:spPr>
      </p:pic>
    </p:spTree>
    <p:extLst>
      <p:ext uri="{BB962C8B-B14F-4D97-AF65-F5344CB8AC3E}">
        <p14:creationId xmlns:p14="http://schemas.microsoft.com/office/powerpoint/2010/main" val="11833943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85"/>
        <p:cNvGrpSpPr/>
        <p:nvPr/>
      </p:nvGrpSpPr>
      <p:grpSpPr>
        <a:xfrm>
          <a:off x="0" y="0"/>
          <a:ext cx="0" cy="0"/>
          <a:chOff x="0" y="0"/>
          <a:chExt cx="0" cy="0"/>
        </a:xfrm>
      </p:grpSpPr>
      <p:sp>
        <p:nvSpPr>
          <p:cNvPr id="186" name="Google Shape;186;p24"/>
          <p:cNvSpPr txBox="1"/>
          <p:nvPr/>
        </p:nvSpPr>
        <p:spPr>
          <a:xfrm>
            <a:off x="6106167" y="4705600"/>
            <a:ext cx="4780400" cy="933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467" b="1">
                <a:solidFill>
                  <a:schemeClr val="dk1"/>
                </a:solidFill>
                <a:latin typeface="Cabin"/>
                <a:ea typeface="Cabin"/>
                <a:cs typeface="Cabin"/>
                <a:sym typeface="Cabin"/>
              </a:rPr>
              <a:t>CREDITS:</a:t>
            </a:r>
            <a:r>
              <a:rPr lang="en" sz="1467">
                <a:solidFill>
                  <a:schemeClr val="dk1"/>
                </a:solidFill>
                <a:latin typeface="Cabin"/>
                <a:ea typeface="Cabin"/>
                <a:cs typeface="Cabin"/>
                <a:sym typeface="Cabin"/>
              </a:rPr>
              <a:t> This presentation template was created by </a:t>
            </a:r>
            <a:r>
              <a:rPr lang="en" sz="1467" b="1">
                <a:solidFill>
                  <a:schemeClr val="dk1"/>
                </a:solidFill>
                <a:uFill>
                  <a:noFill/>
                </a:uFill>
                <a:latin typeface="Cabin"/>
                <a:ea typeface="Cabin"/>
                <a:cs typeface="Cabin"/>
                <a:sym typeface="Cabin"/>
                <a:hlinkClick r:id="rId2">
                  <a:extLst>
                    <a:ext uri="{A12FA001-AC4F-418D-AE19-62706E023703}">
                      <ahyp:hlinkClr xmlns:ahyp="http://schemas.microsoft.com/office/drawing/2018/hyperlinkcolor" val="tx"/>
                    </a:ext>
                  </a:extLst>
                </a:hlinkClick>
              </a:rPr>
              <a:t>Slidesgo</a:t>
            </a:r>
            <a:r>
              <a:rPr lang="en" sz="1467" b="1">
                <a:solidFill>
                  <a:schemeClr val="dk1"/>
                </a:solidFill>
                <a:latin typeface="Cabin"/>
                <a:ea typeface="Cabin"/>
                <a:cs typeface="Cabin"/>
                <a:sym typeface="Cabin"/>
              </a:rPr>
              <a:t>,</a:t>
            </a:r>
            <a:r>
              <a:rPr lang="en" sz="1467">
                <a:solidFill>
                  <a:schemeClr val="dk1"/>
                </a:solidFill>
                <a:latin typeface="Cabin"/>
                <a:ea typeface="Cabin"/>
                <a:cs typeface="Cabin"/>
                <a:sym typeface="Cabin"/>
              </a:rPr>
              <a:t> including icons by </a:t>
            </a:r>
            <a:r>
              <a:rPr lang="en" sz="1467" b="1">
                <a:solidFill>
                  <a:schemeClr val="dk1"/>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Flaticon</a:t>
            </a:r>
            <a:r>
              <a:rPr lang="en" sz="1467" b="1">
                <a:solidFill>
                  <a:schemeClr val="dk1"/>
                </a:solidFill>
                <a:latin typeface="Cabin"/>
                <a:ea typeface="Cabin"/>
                <a:cs typeface="Cabin"/>
                <a:sym typeface="Cabin"/>
              </a:rPr>
              <a:t>,</a:t>
            </a:r>
            <a:r>
              <a:rPr lang="en" sz="1467">
                <a:solidFill>
                  <a:schemeClr val="dk1"/>
                </a:solidFill>
                <a:latin typeface="Cabin"/>
                <a:ea typeface="Cabin"/>
                <a:cs typeface="Cabin"/>
                <a:sym typeface="Cabin"/>
              </a:rPr>
              <a:t> and infographics &amp; images by </a:t>
            </a:r>
            <a:r>
              <a:rPr lang="en" sz="1467" b="1">
                <a:solidFill>
                  <a:schemeClr val="dk1"/>
                </a:solidFill>
                <a:uFill>
                  <a:noFill/>
                </a:uFill>
                <a:latin typeface="Cabin"/>
                <a:ea typeface="Cabin"/>
                <a:cs typeface="Cabin"/>
                <a:sym typeface="Cabin"/>
                <a:hlinkClick r:id="rId4">
                  <a:extLst>
                    <a:ext uri="{A12FA001-AC4F-418D-AE19-62706E023703}">
                      <ahyp:hlinkClr xmlns:ahyp="http://schemas.microsoft.com/office/drawing/2018/hyperlinkcolor" val="tx"/>
                    </a:ext>
                  </a:extLst>
                </a:hlinkClick>
              </a:rPr>
              <a:t>Freepik</a:t>
            </a:r>
            <a:endParaRPr sz="1467" b="1">
              <a:solidFill>
                <a:schemeClr val="dk1"/>
              </a:solidFill>
              <a:latin typeface="Cabin"/>
              <a:ea typeface="Cabin"/>
              <a:cs typeface="Cabin"/>
              <a:sym typeface="Cabin"/>
            </a:endParaRPr>
          </a:p>
        </p:txBody>
      </p:sp>
      <p:sp>
        <p:nvSpPr>
          <p:cNvPr id="187" name="Google Shape;187;p24"/>
          <p:cNvSpPr txBox="1">
            <a:spLocks noGrp="1"/>
          </p:cNvSpPr>
          <p:nvPr>
            <p:ph type="ctrTitle"/>
          </p:nvPr>
        </p:nvSpPr>
        <p:spPr>
          <a:xfrm>
            <a:off x="5829301" y="816400"/>
            <a:ext cx="5334000" cy="1502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None/>
              <a:defRPr sz="8666"/>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88" name="Google Shape;188;p24"/>
          <p:cNvSpPr txBox="1">
            <a:spLocks noGrp="1"/>
          </p:cNvSpPr>
          <p:nvPr>
            <p:ph type="subTitle" idx="1"/>
          </p:nvPr>
        </p:nvSpPr>
        <p:spPr>
          <a:xfrm>
            <a:off x="5972700" y="2800532"/>
            <a:ext cx="5047200" cy="189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2133">
                <a:solidFill>
                  <a:schemeClr val="dk1"/>
                </a:solidFill>
              </a:defRPr>
            </a:lvl1pPr>
            <a:lvl2pPr lvl="1" algn="ctr" rtl="0">
              <a:lnSpc>
                <a:spcPct val="100000"/>
              </a:lnSpc>
              <a:spcBef>
                <a:spcPts val="0"/>
              </a:spcBef>
              <a:spcAft>
                <a:spcPts val="0"/>
              </a:spcAft>
              <a:buClr>
                <a:schemeClr val="dk1"/>
              </a:buClr>
              <a:buSzPts val="1800"/>
              <a:buNone/>
              <a:defRPr sz="2400">
                <a:solidFill>
                  <a:schemeClr val="dk1"/>
                </a:solidFill>
              </a:defRPr>
            </a:lvl2pPr>
            <a:lvl3pPr lvl="2" algn="ctr" rtl="0">
              <a:lnSpc>
                <a:spcPct val="100000"/>
              </a:lnSpc>
              <a:spcBef>
                <a:spcPts val="0"/>
              </a:spcBef>
              <a:spcAft>
                <a:spcPts val="0"/>
              </a:spcAft>
              <a:buClr>
                <a:schemeClr val="dk1"/>
              </a:buClr>
              <a:buSzPts val="1800"/>
              <a:buNone/>
              <a:defRPr sz="2400">
                <a:solidFill>
                  <a:schemeClr val="dk1"/>
                </a:solidFill>
              </a:defRPr>
            </a:lvl3pPr>
            <a:lvl4pPr lvl="3" algn="ctr" rtl="0">
              <a:lnSpc>
                <a:spcPct val="100000"/>
              </a:lnSpc>
              <a:spcBef>
                <a:spcPts val="0"/>
              </a:spcBef>
              <a:spcAft>
                <a:spcPts val="0"/>
              </a:spcAft>
              <a:buClr>
                <a:schemeClr val="dk1"/>
              </a:buClr>
              <a:buSzPts val="1800"/>
              <a:buNone/>
              <a:defRPr sz="2400">
                <a:solidFill>
                  <a:schemeClr val="dk1"/>
                </a:solidFill>
              </a:defRPr>
            </a:lvl4pPr>
            <a:lvl5pPr lvl="4" algn="ctr" rtl="0">
              <a:lnSpc>
                <a:spcPct val="100000"/>
              </a:lnSpc>
              <a:spcBef>
                <a:spcPts val="0"/>
              </a:spcBef>
              <a:spcAft>
                <a:spcPts val="0"/>
              </a:spcAft>
              <a:buClr>
                <a:schemeClr val="dk1"/>
              </a:buClr>
              <a:buSzPts val="1800"/>
              <a:buNone/>
              <a:defRPr sz="2400">
                <a:solidFill>
                  <a:schemeClr val="dk1"/>
                </a:solidFill>
              </a:defRPr>
            </a:lvl5pPr>
            <a:lvl6pPr lvl="5" algn="ctr" rtl="0">
              <a:lnSpc>
                <a:spcPct val="100000"/>
              </a:lnSpc>
              <a:spcBef>
                <a:spcPts val="0"/>
              </a:spcBef>
              <a:spcAft>
                <a:spcPts val="0"/>
              </a:spcAft>
              <a:buClr>
                <a:schemeClr val="dk1"/>
              </a:buClr>
              <a:buSzPts val="1800"/>
              <a:buNone/>
              <a:defRPr sz="2400">
                <a:solidFill>
                  <a:schemeClr val="dk1"/>
                </a:solidFill>
              </a:defRPr>
            </a:lvl6pPr>
            <a:lvl7pPr lvl="6" algn="ctr" rtl="0">
              <a:lnSpc>
                <a:spcPct val="100000"/>
              </a:lnSpc>
              <a:spcBef>
                <a:spcPts val="0"/>
              </a:spcBef>
              <a:spcAft>
                <a:spcPts val="0"/>
              </a:spcAft>
              <a:buClr>
                <a:schemeClr val="dk1"/>
              </a:buClr>
              <a:buSzPts val="1800"/>
              <a:buNone/>
              <a:defRPr sz="2400">
                <a:solidFill>
                  <a:schemeClr val="dk1"/>
                </a:solidFill>
              </a:defRPr>
            </a:lvl7pPr>
            <a:lvl8pPr lvl="7" algn="ctr" rtl="0">
              <a:lnSpc>
                <a:spcPct val="100000"/>
              </a:lnSpc>
              <a:spcBef>
                <a:spcPts val="0"/>
              </a:spcBef>
              <a:spcAft>
                <a:spcPts val="0"/>
              </a:spcAft>
              <a:buClr>
                <a:schemeClr val="dk1"/>
              </a:buClr>
              <a:buSzPts val="1800"/>
              <a:buNone/>
              <a:defRPr sz="2400">
                <a:solidFill>
                  <a:schemeClr val="dk1"/>
                </a:solidFill>
              </a:defRPr>
            </a:lvl8pPr>
            <a:lvl9pPr lvl="8" algn="ctr" rtl="0">
              <a:lnSpc>
                <a:spcPct val="100000"/>
              </a:lnSpc>
              <a:spcBef>
                <a:spcPts val="0"/>
              </a:spcBef>
              <a:spcAft>
                <a:spcPts val="0"/>
              </a:spcAft>
              <a:buClr>
                <a:schemeClr val="dk1"/>
              </a:buClr>
              <a:buSzPts val="1800"/>
              <a:buNone/>
              <a:defRPr sz="2400">
                <a:solidFill>
                  <a:schemeClr val="dk1"/>
                </a:solidFill>
              </a:defRPr>
            </a:lvl9pPr>
          </a:lstStyle>
          <a:p>
            <a:endParaRPr/>
          </a:p>
        </p:txBody>
      </p:sp>
      <p:sp>
        <p:nvSpPr>
          <p:cNvPr id="189" name="Google Shape;189;p24"/>
          <p:cNvSpPr txBox="1">
            <a:spLocks noGrp="1"/>
          </p:cNvSpPr>
          <p:nvPr>
            <p:ph type="subTitle" idx="2"/>
          </p:nvPr>
        </p:nvSpPr>
        <p:spPr>
          <a:xfrm rot="-962">
            <a:off x="6351927" y="5639789"/>
            <a:ext cx="4288800" cy="497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1600"/>
            </a:lvl1pPr>
            <a:lvl2pPr lvl="1" algn="ctr" rtl="0">
              <a:lnSpc>
                <a:spcPct val="100000"/>
              </a:lnSpc>
              <a:spcBef>
                <a:spcPts val="0"/>
              </a:spcBef>
              <a:spcAft>
                <a:spcPts val="0"/>
              </a:spcAft>
              <a:buClr>
                <a:schemeClr val="dk1"/>
              </a:buClr>
              <a:buSzPts val="1100"/>
              <a:buNone/>
              <a:defRPr sz="1467">
                <a:solidFill>
                  <a:schemeClr val="dk1"/>
                </a:solidFill>
              </a:defRPr>
            </a:lvl2pPr>
            <a:lvl3pPr lvl="2" algn="ctr" rtl="0">
              <a:lnSpc>
                <a:spcPct val="100000"/>
              </a:lnSpc>
              <a:spcBef>
                <a:spcPts val="0"/>
              </a:spcBef>
              <a:spcAft>
                <a:spcPts val="0"/>
              </a:spcAft>
              <a:buClr>
                <a:schemeClr val="dk1"/>
              </a:buClr>
              <a:buSzPts val="1100"/>
              <a:buNone/>
              <a:defRPr sz="1467">
                <a:solidFill>
                  <a:schemeClr val="dk1"/>
                </a:solidFill>
              </a:defRPr>
            </a:lvl3pPr>
            <a:lvl4pPr lvl="3" algn="ctr" rtl="0">
              <a:lnSpc>
                <a:spcPct val="100000"/>
              </a:lnSpc>
              <a:spcBef>
                <a:spcPts val="0"/>
              </a:spcBef>
              <a:spcAft>
                <a:spcPts val="0"/>
              </a:spcAft>
              <a:buClr>
                <a:schemeClr val="dk1"/>
              </a:buClr>
              <a:buSzPts val="1100"/>
              <a:buNone/>
              <a:defRPr sz="1467">
                <a:solidFill>
                  <a:schemeClr val="dk1"/>
                </a:solidFill>
              </a:defRPr>
            </a:lvl4pPr>
            <a:lvl5pPr lvl="4" algn="ctr" rtl="0">
              <a:lnSpc>
                <a:spcPct val="100000"/>
              </a:lnSpc>
              <a:spcBef>
                <a:spcPts val="0"/>
              </a:spcBef>
              <a:spcAft>
                <a:spcPts val="0"/>
              </a:spcAft>
              <a:buClr>
                <a:schemeClr val="dk1"/>
              </a:buClr>
              <a:buSzPts val="1100"/>
              <a:buNone/>
              <a:defRPr sz="1467">
                <a:solidFill>
                  <a:schemeClr val="dk1"/>
                </a:solidFill>
              </a:defRPr>
            </a:lvl5pPr>
            <a:lvl6pPr lvl="5" algn="ctr" rtl="0">
              <a:lnSpc>
                <a:spcPct val="100000"/>
              </a:lnSpc>
              <a:spcBef>
                <a:spcPts val="0"/>
              </a:spcBef>
              <a:spcAft>
                <a:spcPts val="0"/>
              </a:spcAft>
              <a:buClr>
                <a:schemeClr val="dk1"/>
              </a:buClr>
              <a:buSzPts val="1100"/>
              <a:buNone/>
              <a:defRPr sz="1467">
                <a:solidFill>
                  <a:schemeClr val="dk1"/>
                </a:solidFill>
              </a:defRPr>
            </a:lvl6pPr>
            <a:lvl7pPr lvl="6" algn="ctr" rtl="0">
              <a:lnSpc>
                <a:spcPct val="100000"/>
              </a:lnSpc>
              <a:spcBef>
                <a:spcPts val="0"/>
              </a:spcBef>
              <a:spcAft>
                <a:spcPts val="0"/>
              </a:spcAft>
              <a:buClr>
                <a:schemeClr val="dk1"/>
              </a:buClr>
              <a:buSzPts val="1100"/>
              <a:buNone/>
              <a:defRPr sz="1467">
                <a:solidFill>
                  <a:schemeClr val="dk1"/>
                </a:solidFill>
              </a:defRPr>
            </a:lvl7pPr>
            <a:lvl8pPr lvl="7" algn="ctr" rtl="0">
              <a:lnSpc>
                <a:spcPct val="100000"/>
              </a:lnSpc>
              <a:spcBef>
                <a:spcPts val="0"/>
              </a:spcBef>
              <a:spcAft>
                <a:spcPts val="0"/>
              </a:spcAft>
              <a:buClr>
                <a:schemeClr val="dk1"/>
              </a:buClr>
              <a:buSzPts val="1100"/>
              <a:buNone/>
              <a:defRPr sz="1467">
                <a:solidFill>
                  <a:schemeClr val="dk1"/>
                </a:solidFill>
              </a:defRPr>
            </a:lvl8pPr>
            <a:lvl9pPr lvl="8" algn="ctr" rtl="0">
              <a:lnSpc>
                <a:spcPct val="100000"/>
              </a:lnSpc>
              <a:spcBef>
                <a:spcPts val="0"/>
              </a:spcBef>
              <a:spcAft>
                <a:spcPts val="0"/>
              </a:spcAft>
              <a:buClr>
                <a:schemeClr val="dk1"/>
              </a:buClr>
              <a:buSzPts val="1100"/>
              <a:buNone/>
              <a:defRPr sz="1467">
                <a:solidFill>
                  <a:schemeClr val="dk1"/>
                </a:solidFill>
              </a:defRPr>
            </a:lvl9pPr>
          </a:lstStyle>
          <a:p>
            <a:endParaRPr/>
          </a:p>
        </p:txBody>
      </p:sp>
    </p:spTree>
    <p:extLst>
      <p:ext uri="{BB962C8B-B14F-4D97-AF65-F5344CB8AC3E}">
        <p14:creationId xmlns:p14="http://schemas.microsoft.com/office/powerpoint/2010/main" val="7173467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90"/>
        <p:cNvGrpSpPr/>
        <p:nvPr/>
      </p:nvGrpSpPr>
      <p:grpSpPr>
        <a:xfrm>
          <a:off x="0" y="0"/>
          <a:ext cx="0" cy="0"/>
          <a:chOff x="0" y="0"/>
          <a:chExt cx="0" cy="0"/>
        </a:xfrm>
      </p:grpSpPr>
      <p:cxnSp>
        <p:nvCxnSpPr>
          <p:cNvPr id="191" name="Google Shape;191;p25"/>
          <p:cNvCxnSpPr/>
          <p:nvPr/>
        </p:nvCxnSpPr>
        <p:spPr>
          <a:xfrm flipH="1">
            <a:off x="584300" y="3378200"/>
            <a:ext cx="546000" cy="3196400"/>
          </a:xfrm>
          <a:prstGeom prst="straightConnector1">
            <a:avLst/>
          </a:prstGeom>
          <a:noFill/>
          <a:ln w="19050" cap="flat" cmpd="sng">
            <a:solidFill>
              <a:srgbClr val="CCCCCC"/>
            </a:solidFill>
            <a:prstDash val="solid"/>
            <a:round/>
            <a:headEnd type="none" w="med" len="med"/>
            <a:tailEnd type="none" w="med" len="med"/>
          </a:ln>
        </p:spPr>
      </p:cxnSp>
      <p:cxnSp>
        <p:nvCxnSpPr>
          <p:cNvPr id="192" name="Google Shape;192;p25"/>
          <p:cNvCxnSpPr/>
          <p:nvPr/>
        </p:nvCxnSpPr>
        <p:spPr>
          <a:xfrm flipH="1">
            <a:off x="558900" y="5867400"/>
            <a:ext cx="2374800" cy="635200"/>
          </a:xfrm>
          <a:prstGeom prst="straightConnector1">
            <a:avLst/>
          </a:prstGeom>
          <a:noFill/>
          <a:ln w="19050" cap="flat" cmpd="sng">
            <a:solidFill>
              <a:srgbClr val="CCCCCC"/>
            </a:solidFill>
            <a:prstDash val="solid"/>
            <a:round/>
            <a:headEnd type="none" w="med" len="med"/>
            <a:tailEnd type="none" w="med" len="med"/>
          </a:ln>
        </p:spPr>
      </p:cxnSp>
      <p:pic>
        <p:nvPicPr>
          <p:cNvPr id="193" name="Google Shape;193;p25"/>
          <p:cNvPicPr preferRelativeResize="0"/>
          <p:nvPr/>
        </p:nvPicPr>
        <p:blipFill>
          <a:blip r:embed="rId2">
            <a:alphaModFix/>
          </a:blip>
          <a:stretch>
            <a:fillRect/>
          </a:stretch>
        </p:blipFill>
        <p:spPr>
          <a:xfrm>
            <a:off x="-1155702" y="4096532"/>
            <a:ext cx="3770331" cy="3770331"/>
          </a:xfrm>
          <a:prstGeom prst="rect">
            <a:avLst/>
          </a:prstGeom>
          <a:noFill/>
          <a:ln>
            <a:noFill/>
          </a:ln>
        </p:spPr>
      </p:pic>
      <p:pic>
        <p:nvPicPr>
          <p:cNvPr id="194" name="Google Shape;194;p25"/>
          <p:cNvPicPr preferRelativeResize="0"/>
          <p:nvPr/>
        </p:nvPicPr>
        <p:blipFill>
          <a:blip r:embed="rId3">
            <a:alphaModFix/>
          </a:blip>
          <a:stretch>
            <a:fillRect/>
          </a:stretch>
        </p:blipFill>
        <p:spPr>
          <a:xfrm>
            <a:off x="771463" y="3051738"/>
            <a:ext cx="718999" cy="718999"/>
          </a:xfrm>
          <a:prstGeom prst="rect">
            <a:avLst/>
          </a:prstGeom>
          <a:noFill/>
          <a:ln>
            <a:noFill/>
          </a:ln>
        </p:spPr>
      </p:pic>
      <p:pic>
        <p:nvPicPr>
          <p:cNvPr id="195" name="Google Shape;195;p25"/>
          <p:cNvPicPr preferRelativeResize="0"/>
          <p:nvPr/>
        </p:nvPicPr>
        <p:blipFill>
          <a:blip r:embed="rId2">
            <a:alphaModFix/>
          </a:blip>
          <a:stretch>
            <a:fillRect/>
          </a:stretch>
        </p:blipFill>
        <p:spPr>
          <a:xfrm>
            <a:off x="2614633" y="5507899"/>
            <a:ext cx="718999" cy="718999"/>
          </a:xfrm>
          <a:prstGeom prst="rect">
            <a:avLst/>
          </a:prstGeom>
          <a:noFill/>
          <a:ln>
            <a:noFill/>
          </a:ln>
        </p:spPr>
      </p:pic>
      <p:cxnSp>
        <p:nvCxnSpPr>
          <p:cNvPr id="196" name="Google Shape;196;p25"/>
          <p:cNvCxnSpPr/>
          <p:nvPr/>
        </p:nvCxnSpPr>
        <p:spPr>
          <a:xfrm flipH="1">
            <a:off x="10380200" y="1219200"/>
            <a:ext cx="1126000" cy="4671600"/>
          </a:xfrm>
          <a:prstGeom prst="straightConnector1">
            <a:avLst/>
          </a:prstGeom>
          <a:noFill/>
          <a:ln w="19050" cap="flat" cmpd="sng">
            <a:solidFill>
              <a:srgbClr val="CCCCCC"/>
            </a:solidFill>
            <a:prstDash val="solid"/>
            <a:round/>
            <a:headEnd type="none" w="med" len="med"/>
            <a:tailEnd type="none" w="med" len="med"/>
          </a:ln>
        </p:spPr>
      </p:cxnSp>
      <p:pic>
        <p:nvPicPr>
          <p:cNvPr id="197" name="Google Shape;197;p25"/>
          <p:cNvPicPr preferRelativeResize="0"/>
          <p:nvPr/>
        </p:nvPicPr>
        <p:blipFill>
          <a:blip r:embed="rId4">
            <a:alphaModFix/>
          </a:blip>
          <a:stretch>
            <a:fillRect/>
          </a:stretch>
        </p:blipFill>
        <p:spPr>
          <a:xfrm>
            <a:off x="8617301" y="4727386"/>
            <a:ext cx="3307995" cy="3310415"/>
          </a:xfrm>
          <a:prstGeom prst="rect">
            <a:avLst/>
          </a:prstGeom>
          <a:noFill/>
          <a:ln>
            <a:noFill/>
          </a:ln>
        </p:spPr>
      </p:pic>
      <p:pic>
        <p:nvPicPr>
          <p:cNvPr id="198" name="Google Shape;198;p25"/>
          <p:cNvPicPr preferRelativeResize="0"/>
          <p:nvPr/>
        </p:nvPicPr>
        <p:blipFill>
          <a:blip r:embed="rId2">
            <a:alphaModFix/>
          </a:blip>
          <a:stretch>
            <a:fillRect/>
          </a:stretch>
        </p:blipFill>
        <p:spPr>
          <a:xfrm>
            <a:off x="10555702" y="283403"/>
            <a:ext cx="1998597" cy="1998597"/>
          </a:xfrm>
          <a:prstGeom prst="rect">
            <a:avLst/>
          </a:prstGeom>
          <a:noFill/>
          <a:ln>
            <a:noFill/>
          </a:ln>
        </p:spPr>
      </p:pic>
    </p:spTree>
    <p:extLst>
      <p:ext uri="{BB962C8B-B14F-4D97-AF65-F5344CB8AC3E}">
        <p14:creationId xmlns:p14="http://schemas.microsoft.com/office/powerpoint/2010/main" val="34088080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99"/>
        <p:cNvGrpSpPr/>
        <p:nvPr/>
      </p:nvGrpSpPr>
      <p:grpSpPr>
        <a:xfrm>
          <a:off x="0" y="0"/>
          <a:ext cx="0" cy="0"/>
          <a:chOff x="0" y="0"/>
          <a:chExt cx="0" cy="0"/>
        </a:xfrm>
      </p:grpSpPr>
      <p:cxnSp>
        <p:nvCxnSpPr>
          <p:cNvPr id="200" name="Google Shape;200;p26"/>
          <p:cNvCxnSpPr/>
          <p:nvPr/>
        </p:nvCxnSpPr>
        <p:spPr>
          <a:xfrm>
            <a:off x="10718800" y="1511300"/>
            <a:ext cx="978000" cy="2336800"/>
          </a:xfrm>
          <a:prstGeom prst="straightConnector1">
            <a:avLst/>
          </a:prstGeom>
          <a:noFill/>
          <a:ln w="19050" cap="flat" cmpd="sng">
            <a:solidFill>
              <a:srgbClr val="CCCCCC"/>
            </a:solidFill>
            <a:prstDash val="solid"/>
            <a:round/>
            <a:headEnd type="none" w="med" len="med"/>
            <a:tailEnd type="none" w="med" len="med"/>
          </a:ln>
        </p:spPr>
      </p:cxnSp>
      <p:cxnSp>
        <p:nvCxnSpPr>
          <p:cNvPr id="201" name="Google Shape;201;p26"/>
          <p:cNvCxnSpPr/>
          <p:nvPr/>
        </p:nvCxnSpPr>
        <p:spPr>
          <a:xfrm rot="10800000" flipH="1">
            <a:off x="9398000" y="3784600"/>
            <a:ext cx="2298800" cy="2489200"/>
          </a:xfrm>
          <a:prstGeom prst="straightConnector1">
            <a:avLst/>
          </a:prstGeom>
          <a:noFill/>
          <a:ln w="19050" cap="flat" cmpd="sng">
            <a:solidFill>
              <a:srgbClr val="CCCCCC"/>
            </a:solidFill>
            <a:prstDash val="solid"/>
            <a:round/>
            <a:headEnd type="none" w="med" len="med"/>
            <a:tailEnd type="none" w="med" len="med"/>
          </a:ln>
        </p:spPr>
      </p:cxnSp>
      <p:pic>
        <p:nvPicPr>
          <p:cNvPr id="202" name="Google Shape;202;p26"/>
          <p:cNvPicPr preferRelativeResize="0"/>
          <p:nvPr/>
        </p:nvPicPr>
        <p:blipFill>
          <a:blip r:embed="rId2">
            <a:alphaModFix/>
          </a:blip>
          <a:stretch>
            <a:fillRect/>
          </a:stretch>
        </p:blipFill>
        <p:spPr>
          <a:xfrm>
            <a:off x="9008105" y="5836239"/>
            <a:ext cx="807203" cy="807203"/>
          </a:xfrm>
          <a:prstGeom prst="rect">
            <a:avLst/>
          </a:prstGeom>
          <a:noFill/>
          <a:ln>
            <a:noFill/>
          </a:ln>
        </p:spPr>
      </p:pic>
      <p:pic>
        <p:nvPicPr>
          <p:cNvPr id="203" name="Google Shape;203;p26"/>
          <p:cNvPicPr preferRelativeResize="0"/>
          <p:nvPr/>
        </p:nvPicPr>
        <p:blipFill>
          <a:blip r:embed="rId3">
            <a:alphaModFix/>
          </a:blip>
          <a:stretch>
            <a:fillRect/>
          </a:stretch>
        </p:blipFill>
        <p:spPr>
          <a:xfrm>
            <a:off x="10102231" y="1976999"/>
            <a:ext cx="3310415" cy="3310415"/>
          </a:xfrm>
          <a:prstGeom prst="rect">
            <a:avLst/>
          </a:prstGeom>
          <a:noFill/>
          <a:ln>
            <a:noFill/>
          </a:ln>
        </p:spPr>
      </p:pic>
      <p:pic>
        <p:nvPicPr>
          <p:cNvPr id="204" name="Google Shape;204;p26"/>
          <p:cNvPicPr preferRelativeResize="0"/>
          <p:nvPr/>
        </p:nvPicPr>
        <p:blipFill>
          <a:blip r:embed="rId4">
            <a:alphaModFix/>
          </a:blip>
          <a:stretch>
            <a:fillRect/>
          </a:stretch>
        </p:blipFill>
        <p:spPr>
          <a:xfrm>
            <a:off x="9985497" y="720003"/>
            <a:ext cx="1558800" cy="1558800"/>
          </a:xfrm>
          <a:prstGeom prst="rect">
            <a:avLst/>
          </a:prstGeom>
          <a:noFill/>
          <a:ln>
            <a:noFill/>
          </a:ln>
        </p:spPr>
      </p:pic>
    </p:spTree>
    <p:extLst>
      <p:ext uri="{BB962C8B-B14F-4D97-AF65-F5344CB8AC3E}">
        <p14:creationId xmlns:p14="http://schemas.microsoft.com/office/powerpoint/2010/main" val="14088720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rot="-546">
            <a:off x="5274191" y="4409984"/>
            <a:ext cx="5035600" cy="568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10" name="Google Shape;10;p2"/>
          <p:cNvSpPr txBox="1">
            <a:spLocks noGrp="1"/>
          </p:cNvSpPr>
          <p:nvPr>
            <p:ph type="ctrTitle"/>
          </p:nvPr>
        </p:nvSpPr>
        <p:spPr>
          <a:xfrm>
            <a:off x="4352000" y="2031600"/>
            <a:ext cx="6880000" cy="237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133"/>
            </a:lvl1pPr>
            <a:lvl2pPr lvl="1" algn="ctr" rtl="0">
              <a:spcBef>
                <a:spcPts val="0"/>
              </a:spcBef>
              <a:spcAft>
                <a:spcPts val="0"/>
              </a:spcAft>
              <a:buClr>
                <a:srgbClr val="191919"/>
              </a:buClr>
              <a:buSzPts val="5200"/>
              <a:buNone/>
              <a:defRPr sz="6933">
                <a:solidFill>
                  <a:srgbClr val="191919"/>
                </a:solidFill>
              </a:defRPr>
            </a:lvl2pPr>
            <a:lvl3pPr lvl="2" algn="ctr" rtl="0">
              <a:spcBef>
                <a:spcPts val="0"/>
              </a:spcBef>
              <a:spcAft>
                <a:spcPts val="0"/>
              </a:spcAft>
              <a:buClr>
                <a:srgbClr val="191919"/>
              </a:buClr>
              <a:buSzPts val="5200"/>
              <a:buNone/>
              <a:defRPr sz="6933">
                <a:solidFill>
                  <a:srgbClr val="191919"/>
                </a:solidFill>
              </a:defRPr>
            </a:lvl3pPr>
            <a:lvl4pPr lvl="3" algn="ctr" rtl="0">
              <a:spcBef>
                <a:spcPts val="0"/>
              </a:spcBef>
              <a:spcAft>
                <a:spcPts val="0"/>
              </a:spcAft>
              <a:buClr>
                <a:srgbClr val="191919"/>
              </a:buClr>
              <a:buSzPts val="5200"/>
              <a:buNone/>
              <a:defRPr sz="6933">
                <a:solidFill>
                  <a:srgbClr val="191919"/>
                </a:solidFill>
              </a:defRPr>
            </a:lvl4pPr>
            <a:lvl5pPr lvl="4" algn="ctr" rtl="0">
              <a:spcBef>
                <a:spcPts val="0"/>
              </a:spcBef>
              <a:spcAft>
                <a:spcPts val="0"/>
              </a:spcAft>
              <a:buClr>
                <a:srgbClr val="191919"/>
              </a:buClr>
              <a:buSzPts val="5200"/>
              <a:buNone/>
              <a:defRPr sz="6933">
                <a:solidFill>
                  <a:srgbClr val="191919"/>
                </a:solidFill>
              </a:defRPr>
            </a:lvl5pPr>
            <a:lvl6pPr lvl="5" algn="ctr" rtl="0">
              <a:spcBef>
                <a:spcPts val="0"/>
              </a:spcBef>
              <a:spcAft>
                <a:spcPts val="0"/>
              </a:spcAft>
              <a:buClr>
                <a:srgbClr val="191919"/>
              </a:buClr>
              <a:buSzPts val="5200"/>
              <a:buNone/>
              <a:defRPr sz="6933">
                <a:solidFill>
                  <a:srgbClr val="191919"/>
                </a:solidFill>
              </a:defRPr>
            </a:lvl6pPr>
            <a:lvl7pPr lvl="6" algn="ctr" rtl="0">
              <a:spcBef>
                <a:spcPts val="0"/>
              </a:spcBef>
              <a:spcAft>
                <a:spcPts val="0"/>
              </a:spcAft>
              <a:buClr>
                <a:srgbClr val="191919"/>
              </a:buClr>
              <a:buSzPts val="5200"/>
              <a:buNone/>
              <a:defRPr sz="6933">
                <a:solidFill>
                  <a:srgbClr val="191919"/>
                </a:solidFill>
              </a:defRPr>
            </a:lvl7pPr>
            <a:lvl8pPr lvl="7" algn="ctr" rtl="0">
              <a:spcBef>
                <a:spcPts val="0"/>
              </a:spcBef>
              <a:spcAft>
                <a:spcPts val="0"/>
              </a:spcAft>
              <a:buClr>
                <a:srgbClr val="191919"/>
              </a:buClr>
              <a:buSzPts val="5200"/>
              <a:buNone/>
              <a:defRPr sz="6933">
                <a:solidFill>
                  <a:srgbClr val="191919"/>
                </a:solidFill>
              </a:defRPr>
            </a:lvl8pPr>
            <a:lvl9pPr lvl="8" algn="ctr" rtl="0">
              <a:spcBef>
                <a:spcPts val="0"/>
              </a:spcBef>
              <a:spcAft>
                <a:spcPts val="0"/>
              </a:spcAft>
              <a:buClr>
                <a:srgbClr val="191919"/>
              </a:buClr>
              <a:buSzPts val="5200"/>
              <a:buNone/>
              <a:defRPr sz="6933">
                <a:solidFill>
                  <a:srgbClr val="191919"/>
                </a:solidFill>
              </a:defRPr>
            </a:lvl9pPr>
          </a:lstStyle>
          <a:p>
            <a:endParaRPr/>
          </a:p>
        </p:txBody>
      </p:sp>
    </p:spTree>
    <p:extLst>
      <p:ext uri="{BB962C8B-B14F-4D97-AF65-F5344CB8AC3E}">
        <p14:creationId xmlns:p14="http://schemas.microsoft.com/office/powerpoint/2010/main" val="31487383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981200" y="3708433"/>
            <a:ext cx="82296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733"/>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3" name="Google Shape;13;p3"/>
          <p:cNvSpPr txBox="1">
            <a:spLocks noGrp="1"/>
          </p:cNvSpPr>
          <p:nvPr>
            <p:ph type="title" idx="2" hasCustomPrompt="1"/>
          </p:nvPr>
        </p:nvSpPr>
        <p:spPr>
          <a:xfrm>
            <a:off x="5062468" y="1500813"/>
            <a:ext cx="2066800" cy="1631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10000">
                <a:solidFill>
                  <a:schemeClr val="accent4"/>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4" name="Google Shape;14;p3"/>
          <p:cNvSpPr txBox="1">
            <a:spLocks noGrp="1"/>
          </p:cNvSpPr>
          <p:nvPr>
            <p:ph type="subTitle" idx="1"/>
          </p:nvPr>
        </p:nvSpPr>
        <p:spPr>
          <a:xfrm rot="777">
            <a:off x="3441700" y="5407455"/>
            <a:ext cx="5308800" cy="551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cxnSp>
        <p:nvCxnSpPr>
          <p:cNvPr id="15" name="Google Shape;15;p3"/>
          <p:cNvCxnSpPr/>
          <p:nvPr/>
        </p:nvCxnSpPr>
        <p:spPr>
          <a:xfrm>
            <a:off x="228600" y="2692400"/>
            <a:ext cx="546000" cy="3784800"/>
          </a:xfrm>
          <a:prstGeom prst="straightConnector1">
            <a:avLst/>
          </a:prstGeom>
          <a:noFill/>
          <a:ln w="19050" cap="flat" cmpd="sng">
            <a:solidFill>
              <a:srgbClr val="CCCCCC"/>
            </a:solidFill>
            <a:prstDash val="solid"/>
            <a:round/>
            <a:headEnd type="none" w="med" len="med"/>
            <a:tailEnd type="none" w="med" len="med"/>
          </a:ln>
        </p:spPr>
      </p:cxnSp>
      <p:pic>
        <p:nvPicPr>
          <p:cNvPr id="16" name="Google Shape;16;p3"/>
          <p:cNvPicPr preferRelativeResize="0"/>
          <p:nvPr/>
        </p:nvPicPr>
        <p:blipFill>
          <a:blip r:embed="rId2">
            <a:alphaModFix/>
          </a:blip>
          <a:stretch>
            <a:fillRect/>
          </a:stretch>
        </p:blipFill>
        <p:spPr>
          <a:xfrm>
            <a:off x="-695200" y="4898202"/>
            <a:ext cx="2894999" cy="2894999"/>
          </a:xfrm>
          <a:prstGeom prst="rect">
            <a:avLst/>
          </a:prstGeom>
          <a:noFill/>
          <a:ln>
            <a:noFill/>
          </a:ln>
        </p:spPr>
      </p:pic>
      <p:pic>
        <p:nvPicPr>
          <p:cNvPr id="17" name="Google Shape;17;p3"/>
          <p:cNvPicPr preferRelativeResize="0"/>
          <p:nvPr/>
        </p:nvPicPr>
        <p:blipFill>
          <a:blip r:embed="rId3">
            <a:alphaModFix/>
          </a:blip>
          <a:stretch>
            <a:fillRect/>
          </a:stretch>
        </p:blipFill>
        <p:spPr>
          <a:xfrm>
            <a:off x="-760667" y="1792900"/>
            <a:ext cx="1967165" cy="1967165"/>
          </a:xfrm>
          <a:prstGeom prst="rect">
            <a:avLst/>
          </a:prstGeom>
          <a:noFill/>
          <a:ln>
            <a:noFill/>
          </a:ln>
        </p:spPr>
      </p:pic>
      <p:pic>
        <p:nvPicPr>
          <p:cNvPr id="18" name="Google Shape;18;p3"/>
          <p:cNvPicPr preferRelativeResize="0"/>
          <p:nvPr/>
        </p:nvPicPr>
        <p:blipFill>
          <a:blip r:embed="rId4">
            <a:alphaModFix/>
          </a:blip>
          <a:stretch>
            <a:fillRect/>
          </a:stretch>
        </p:blipFill>
        <p:spPr>
          <a:xfrm>
            <a:off x="9814598" y="4399021"/>
            <a:ext cx="3310415" cy="3310415"/>
          </a:xfrm>
          <a:prstGeom prst="rect">
            <a:avLst/>
          </a:prstGeom>
          <a:noFill/>
          <a:ln>
            <a:noFill/>
          </a:ln>
        </p:spPr>
      </p:pic>
    </p:spTree>
    <p:extLst>
      <p:ext uri="{BB962C8B-B14F-4D97-AF65-F5344CB8AC3E}">
        <p14:creationId xmlns:p14="http://schemas.microsoft.com/office/powerpoint/2010/main" val="40518659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1" name="Google Shape;21;p4"/>
          <p:cNvSpPr txBox="1">
            <a:spLocks noGrp="1"/>
          </p:cNvSpPr>
          <p:nvPr>
            <p:ph type="body" idx="1"/>
          </p:nvPr>
        </p:nvSpPr>
        <p:spPr>
          <a:xfrm>
            <a:off x="960000" y="1649436"/>
            <a:ext cx="10272000" cy="3379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accent2"/>
              </a:buClr>
              <a:buSzPts val="1400"/>
              <a:buChar char="●"/>
              <a:defRPr>
                <a:solidFill>
                  <a:srgbClr val="434343"/>
                </a:solidFill>
              </a:defRPr>
            </a:lvl1pPr>
            <a:lvl2pPr marL="1219170" lvl="1" indent="-423323" rtl="0">
              <a:lnSpc>
                <a:spcPct val="115000"/>
              </a:lnSpc>
              <a:spcBef>
                <a:spcPts val="0"/>
              </a:spcBef>
              <a:spcAft>
                <a:spcPts val="0"/>
              </a:spcAft>
              <a:buClr>
                <a:srgbClr val="434343"/>
              </a:buClr>
              <a:buSzPts val="1400"/>
              <a:buChar char="○"/>
              <a:defRPr>
                <a:solidFill>
                  <a:srgbClr val="434343"/>
                </a:solidFill>
              </a:defRPr>
            </a:lvl2pPr>
            <a:lvl3pPr marL="1828754" lvl="2" indent="-423323" rtl="0">
              <a:lnSpc>
                <a:spcPct val="115000"/>
              </a:lnSpc>
              <a:spcBef>
                <a:spcPts val="2133"/>
              </a:spcBef>
              <a:spcAft>
                <a:spcPts val="0"/>
              </a:spcAft>
              <a:buClr>
                <a:srgbClr val="434343"/>
              </a:buClr>
              <a:buSzPts val="1400"/>
              <a:buChar char="■"/>
              <a:defRPr>
                <a:solidFill>
                  <a:srgbClr val="434343"/>
                </a:solidFill>
              </a:defRPr>
            </a:lvl3pPr>
            <a:lvl4pPr marL="2438339" lvl="3" indent="-423323" rtl="0">
              <a:lnSpc>
                <a:spcPct val="115000"/>
              </a:lnSpc>
              <a:spcBef>
                <a:spcPts val="2133"/>
              </a:spcBef>
              <a:spcAft>
                <a:spcPts val="0"/>
              </a:spcAft>
              <a:buClr>
                <a:srgbClr val="434343"/>
              </a:buClr>
              <a:buSzPts val="1400"/>
              <a:buChar char="●"/>
              <a:defRPr>
                <a:solidFill>
                  <a:srgbClr val="434343"/>
                </a:solidFill>
              </a:defRPr>
            </a:lvl4pPr>
            <a:lvl5pPr marL="3047924" lvl="4" indent="-423323" rtl="0">
              <a:lnSpc>
                <a:spcPct val="115000"/>
              </a:lnSpc>
              <a:spcBef>
                <a:spcPts val="2133"/>
              </a:spcBef>
              <a:spcAft>
                <a:spcPts val="0"/>
              </a:spcAft>
              <a:buClr>
                <a:srgbClr val="434343"/>
              </a:buClr>
              <a:buSzPts val="1400"/>
              <a:buChar char="○"/>
              <a:defRPr>
                <a:solidFill>
                  <a:srgbClr val="434343"/>
                </a:solidFill>
              </a:defRPr>
            </a:lvl5pPr>
            <a:lvl6pPr marL="3657509" lvl="5" indent="-423323" rtl="0">
              <a:lnSpc>
                <a:spcPct val="115000"/>
              </a:lnSpc>
              <a:spcBef>
                <a:spcPts val="2133"/>
              </a:spcBef>
              <a:spcAft>
                <a:spcPts val="0"/>
              </a:spcAft>
              <a:buClr>
                <a:srgbClr val="434343"/>
              </a:buClr>
              <a:buSzPts val="1400"/>
              <a:buChar char="■"/>
              <a:defRPr>
                <a:solidFill>
                  <a:srgbClr val="434343"/>
                </a:solidFill>
              </a:defRPr>
            </a:lvl6pPr>
            <a:lvl7pPr marL="4267093" lvl="6" indent="-423323" rtl="0">
              <a:lnSpc>
                <a:spcPct val="115000"/>
              </a:lnSpc>
              <a:spcBef>
                <a:spcPts val="2133"/>
              </a:spcBef>
              <a:spcAft>
                <a:spcPts val="0"/>
              </a:spcAft>
              <a:buClr>
                <a:srgbClr val="434343"/>
              </a:buClr>
              <a:buSzPts val="1400"/>
              <a:buChar char="●"/>
              <a:defRPr>
                <a:solidFill>
                  <a:srgbClr val="434343"/>
                </a:solidFill>
              </a:defRPr>
            </a:lvl7pPr>
            <a:lvl8pPr marL="4876678" lvl="7" indent="-423323" rtl="0">
              <a:lnSpc>
                <a:spcPct val="115000"/>
              </a:lnSpc>
              <a:spcBef>
                <a:spcPts val="2133"/>
              </a:spcBef>
              <a:spcAft>
                <a:spcPts val="0"/>
              </a:spcAft>
              <a:buClr>
                <a:srgbClr val="434343"/>
              </a:buClr>
              <a:buSzPts val="1400"/>
              <a:buChar char="○"/>
              <a:defRPr>
                <a:solidFill>
                  <a:srgbClr val="434343"/>
                </a:solidFill>
              </a:defRPr>
            </a:lvl8pPr>
            <a:lvl9pPr marL="5486263" lvl="8" indent="-423323" rtl="0">
              <a:lnSpc>
                <a:spcPct val="115000"/>
              </a:lnSpc>
              <a:spcBef>
                <a:spcPts val="2133"/>
              </a:spcBef>
              <a:spcAft>
                <a:spcPts val="2133"/>
              </a:spcAft>
              <a:buClr>
                <a:srgbClr val="434343"/>
              </a:buClr>
              <a:buSzPts val="1400"/>
              <a:buChar char="■"/>
              <a:defRPr>
                <a:solidFill>
                  <a:srgbClr val="434343"/>
                </a:solidFill>
              </a:defRPr>
            </a:lvl9pPr>
          </a:lstStyle>
          <a:p>
            <a:endParaRPr/>
          </a:p>
        </p:txBody>
      </p:sp>
    </p:spTree>
    <p:extLst>
      <p:ext uri="{BB962C8B-B14F-4D97-AF65-F5344CB8AC3E}">
        <p14:creationId xmlns:p14="http://schemas.microsoft.com/office/powerpoint/2010/main" val="14066943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subTitle" idx="1"/>
          </p:nvPr>
        </p:nvSpPr>
        <p:spPr>
          <a:xfrm>
            <a:off x="1991800" y="4706467"/>
            <a:ext cx="31156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4" name="Google Shape;24;p5"/>
          <p:cNvSpPr txBox="1">
            <a:spLocks noGrp="1"/>
          </p:cNvSpPr>
          <p:nvPr>
            <p:ph type="subTitle" idx="2"/>
          </p:nvPr>
        </p:nvSpPr>
        <p:spPr>
          <a:xfrm>
            <a:off x="7084433" y="4706467"/>
            <a:ext cx="31156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5" name="Google Shape;25;p5"/>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6" name="Google Shape;26;p5"/>
          <p:cNvSpPr txBox="1">
            <a:spLocks noGrp="1"/>
          </p:cNvSpPr>
          <p:nvPr>
            <p:ph type="title" idx="3"/>
          </p:nvPr>
        </p:nvSpPr>
        <p:spPr>
          <a:xfrm>
            <a:off x="1992008" y="4144353"/>
            <a:ext cx="3115200" cy="70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
        <p:nvSpPr>
          <p:cNvPr id="27" name="Google Shape;27;p5"/>
          <p:cNvSpPr txBox="1">
            <a:spLocks noGrp="1"/>
          </p:cNvSpPr>
          <p:nvPr>
            <p:ph type="title" idx="4"/>
          </p:nvPr>
        </p:nvSpPr>
        <p:spPr>
          <a:xfrm>
            <a:off x="7084641" y="4144353"/>
            <a:ext cx="3115200" cy="70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cxnSp>
        <p:nvCxnSpPr>
          <p:cNvPr id="28" name="Google Shape;28;p5"/>
          <p:cNvCxnSpPr/>
          <p:nvPr/>
        </p:nvCxnSpPr>
        <p:spPr>
          <a:xfrm rot="10800000">
            <a:off x="8928300" y="762200"/>
            <a:ext cx="2565200" cy="482400"/>
          </a:xfrm>
          <a:prstGeom prst="straightConnector1">
            <a:avLst/>
          </a:prstGeom>
          <a:noFill/>
          <a:ln w="19050" cap="flat" cmpd="sng">
            <a:solidFill>
              <a:srgbClr val="CCCCCC"/>
            </a:solidFill>
            <a:prstDash val="solid"/>
            <a:round/>
            <a:headEnd type="none" w="med" len="med"/>
            <a:tailEnd type="none" w="med" len="med"/>
          </a:ln>
        </p:spPr>
      </p:cxnSp>
      <p:cxnSp>
        <p:nvCxnSpPr>
          <p:cNvPr id="29" name="Google Shape;29;p5"/>
          <p:cNvCxnSpPr/>
          <p:nvPr/>
        </p:nvCxnSpPr>
        <p:spPr>
          <a:xfrm rot="10800000" flipH="1">
            <a:off x="11163300" y="3441800"/>
            <a:ext cx="304800" cy="3441600"/>
          </a:xfrm>
          <a:prstGeom prst="straightConnector1">
            <a:avLst/>
          </a:prstGeom>
          <a:noFill/>
          <a:ln w="19050" cap="flat" cmpd="sng">
            <a:solidFill>
              <a:srgbClr val="CCCCCC"/>
            </a:solidFill>
            <a:prstDash val="solid"/>
            <a:round/>
            <a:headEnd type="none" w="med" len="med"/>
            <a:tailEnd type="none" w="med" len="med"/>
          </a:ln>
        </p:spPr>
      </p:cxnSp>
      <p:pic>
        <p:nvPicPr>
          <p:cNvPr id="30" name="Google Shape;30;p5"/>
          <p:cNvPicPr preferRelativeResize="0"/>
          <p:nvPr/>
        </p:nvPicPr>
        <p:blipFill>
          <a:blip r:embed="rId2">
            <a:alphaModFix/>
          </a:blip>
          <a:stretch>
            <a:fillRect/>
          </a:stretch>
        </p:blipFill>
        <p:spPr>
          <a:xfrm>
            <a:off x="10119353" y="5732252"/>
            <a:ext cx="2072641" cy="2080291"/>
          </a:xfrm>
          <a:prstGeom prst="rect">
            <a:avLst/>
          </a:prstGeom>
          <a:noFill/>
          <a:ln>
            <a:noFill/>
          </a:ln>
        </p:spPr>
      </p:pic>
      <p:pic>
        <p:nvPicPr>
          <p:cNvPr id="31" name="Google Shape;31;p5"/>
          <p:cNvPicPr preferRelativeResize="0"/>
          <p:nvPr/>
        </p:nvPicPr>
        <p:blipFill>
          <a:blip r:embed="rId3">
            <a:alphaModFix/>
          </a:blip>
          <a:stretch>
            <a:fillRect/>
          </a:stretch>
        </p:blipFill>
        <p:spPr>
          <a:xfrm>
            <a:off x="-411336" y="2392671"/>
            <a:ext cx="2072639" cy="2072639"/>
          </a:xfrm>
          <a:prstGeom prst="rect">
            <a:avLst/>
          </a:prstGeom>
          <a:noFill/>
          <a:ln>
            <a:noFill/>
          </a:ln>
        </p:spPr>
      </p:pic>
      <p:pic>
        <p:nvPicPr>
          <p:cNvPr id="32" name="Google Shape;32;p5"/>
          <p:cNvPicPr preferRelativeResize="0"/>
          <p:nvPr/>
        </p:nvPicPr>
        <p:blipFill>
          <a:blip r:embed="rId4">
            <a:alphaModFix/>
          </a:blip>
          <a:stretch>
            <a:fillRect/>
          </a:stretch>
        </p:blipFill>
        <p:spPr>
          <a:xfrm>
            <a:off x="8514772" y="342905"/>
            <a:ext cx="889400" cy="889400"/>
          </a:xfrm>
          <a:prstGeom prst="rect">
            <a:avLst/>
          </a:prstGeom>
          <a:noFill/>
          <a:ln>
            <a:noFill/>
          </a:ln>
        </p:spPr>
      </p:pic>
      <p:pic>
        <p:nvPicPr>
          <p:cNvPr id="33" name="Google Shape;33;p5"/>
          <p:cNvPicPr preferRelativeResize="0"/>
          <p:nvPr/>
        </p:nvPicPr>
        <p:blipFill>
          <a:blip r:embed="rId5">
            <a:alphaModFix/>
          </a:blip>
          <a:stretch>
            <a:fillRect/>
          </a:stretch>
        </p:blipFill>
        <p:spPr>
          <a:xfrm>
            <a:off x="11077929" y="3052804"/>
            <a:ext cx="752400" cy="752400"/>
          </a:xfrm>
          <a:prstGeom prst="rect">
            <a:avLst/>
          </a:prstGeom>
          <a:noFill/>
          <a:ln>
            <a:noFill/>
          </a:ln>
        </p:spPr>
      </p:pic>
      <p:pic>
        <p:nvPicPr>
          <p:cNvPr id="34" name="Google Shape;34;p5"/>
          <p:cNvPicPr preferRelativeResize="0"/>
          <p:nvPr/>
        </p:nvPicPr>
        <p:blipFill>
          <a:blip r:embed="rId6">
            <a:alphaModFix/>
          </a:blip>
          <a:stretch>
            <a:fillRect/>
          </a:stretch>
        </p:blipFill>
        <p:spPr>
          <a:xfrm>
            <a:off x="9481634" y="-876299"/>
            <a:ext cx="3945001" cy="3945001"/>
          </a:xfrm>
          <a:prstGeom prst="rect">
            <a:avLst/>
          </a:prstGeom>
          <a:noFill/>
          <a:ln>
            <a:noFill/>
          </a:ln>
        </p:spPr>
      </p:pic>
    </p:spTree>
    <p:extLst>
      <p:ext uri="{BB962C8B-B14F-4D97-AF65-F5344CB8AC3E}">
        <p14:creationId xmlns:p14="http://schemas.microsoft.com/office/powerpoint/2010/main" val="36007428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extLst>
      <p:ext uri="{BB962C8B-B14F-4D97-AF65-F5344CB8AC3E}">
        <p14:creationId xmlns:p14="http://schemas.microsoft.com/office/powerpoint/2010/main" val="20169340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39" name="Google Shape;39;p7"/>
          <p:cNvSpPr txBox="1">
            <a:spLocks noGrp="1"/>
          </p:cNvSpPr>
          <p:nvPr>
            <p:ph type="subTitle" idx="1"/>
          </p:nvPr>
        </p:nvSpPr>
        <p:spPr>
          <a:xfrm rot="-402">
            <a:off x="960000" y="1693795"/>
            <a:ext cx="10272000" cy="4443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1400"/>
              <a:buChar char="●"/>
              <a:defRPr/>
            </a:lvl1pPr>
            <a:lvl2pPr lvl="1" rtl="0">
              <a:lnSpc>
                <a:spcPct val="100000"/>
              </a:lnSpc>
              <a:spcBef>
                <a:spcPts val="0"/>
              </a:spcBef>
              <a:spcAft>
                <a:spcPts val="0"/>
              </a:spcAft>
              <a:buClr>
                <a:schemeClr val="accent4"/>
              </a:buClr>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2133"/>
              </a:spcBef>
              <a:spcAft>
                <a:spcPts val="0"/>
              </a:spcAft>
              <a:buSzPts val="1400"/>
              <a:buChar char="●"/>
              <a:defRPr/>
            </a:lvl4pPr>
            <a:lvl5pPr lvl="4" algn="ctr" rtl="0">
              <a:lnSpc>
                <a:spcPct val="100000"/>
              </a:lnSpc>
              <a:spcBef>
                <a:spcPts val="2133"/>
              </a:spcBef>
              <a:spcAft>
                <a:spcPts val="0"/>
              </a:spcAft>
              <a:buSzPts val="1400"/>
              <a:buChar char="○"/>
              <a:defRPr/>
            </a:lvl5pPr>
            <a:lvl6pPr lvl="5" algn="ctr" rtl="0">
              <a:lnSpc>
                <a:spcPct val="100000"/>
              </a:lnSpc>
              <a:spcBef>
                <a:spcPts val="2133"/>
              </a:spcBef>
              <a:spcAft>
                <a:spcPts val="0"/>
              </a:spcAft>
              <a:buSzPts val="1400"/>
              <a:buChar char="■"/>
              <a:defRPr/>
            </a:lvl6pPr>
            <a:lvl7pPr lvl="6" algn="ctr" rtl="0">
              <a:lnSpc>
                <a:spcPct val="100000"/>
              </a:lnSpc>
              <a:spcBef>
                <a:spcPts val="2133"/>
              </a:spcBef>
              <a:spcAft>
                <a:spcPts val="0"/>
              </a:spcAft>
              <a:buSzPts val="1400"/>
              <a:buChar char="●"/>
              <a:defRPr/>
            </a:lvl7pPr>
            <a:lvl8pPr lvl="7" algn="ctr" rtl="0">
              <a:lnSpc>
                <a:spcPct val="100000"/>
              </a:lnSpc>
              <a:spcBef>
                <a:spcPts val="2133"/>
              </a:spcBef>
              <a:spcAft>
                <a:spcPts val="0"/>
              </a:spcAft>
              <a:buSzPts val="1400"/>
              <a:buChar char="○"/>
              <a:defRPr/>
            </a:lvl8pPr>
            <a:lvl9pPr lvl="8" algn="ctr" rtl="0">
              <a:lnSpc>
                <a:spcPct val="100000"/>
              </a:lnSpc>
              <a:spcBef>
                <a:spcPts val="2133"/>
              </a:spcBef>
              <a:spcAft>
                <a:spcPts val="2133"/>
              </a:spcAft>
              <a:buSzPts val="1400"/>
              <a:buChar char="■"/>
              <a:defRPr/>
            </a:lvl9pPr>
          </a:lstStyle>
          <a:p>
            <a:endParaRPr/>
          </a:p>
        </p:txBody>
      </p:sp>
      <p:cxnSp>
        <p:nvCxnSpPr>
          <p:cNvPr id="40" name="Google Shape;40;p7"/>
          <p:cNvCxnSpPr/>
          <p:nvPr/>
        </p:nvCxnSpPr>
        <p:spPr>
          <a:xfrm flipH="1">
            <a:off x="10541000" y="2857500"/>
            <a:ext cx="1473200" cy="3111600"/>
          </a:xfrm>
          <a:prstGeom prst="straightConnector1">
            <a:avLst/>
          </a:prstGeom>
          <a:noFill/>
          <a:ln w="19050" cap="flat" cmpd="sng">
            <a:solidFill>
              <a:srgbClr val="CCCCCC"/>
            </a:solidFill>
            <a:prstDash val="solid"/>
            <a:round/>
            <a:headEnd type="none" w="med" len="med"/>
            <a:tailEnd type="none" w="med" len="med"/>
          </a:ln>
        </p:spPr>
      </p:cxnSp>
      <p:cxnSp>
        <p:nvCxnSpPr>
          <p:cNvPr id="41" name="Google Shape;41;p7"/>
          <p:cNvCxnSpPr/>
          <p:nvPr/>
        </p:nvCxnSpPr>
        <p:spPr>
          <a:xfrm>
            <a:off x="7988300" y="38100"/>
            <a:ext cx="4102000" cy="2895600"/>
          </a:xfrm>
          <a:prstGeom prst="straightConnector1">
            <a:avLst/>
          </a:prstGeom>
          <a:noFill/>
          <a:ln w="19050" cap="flat" cmpd="sng">
            <a:solidFill>
              <a:srgbClr val="CCCCCC"/>
            </a:solidFill>
            <a:prstDash val="solid"/>
            <a:round/>
            <a:headEnd type="none" w="med" len="med"/>
            <a:tailEnd type="none" w="med" len="med"/>
          </a:ln>
        </p:spPr>
      </p:cxnSp>
      <p:pic>
        <p:nvPicPr>
          <p:cNvPr id="42" name="Google Shape;42;p7"/>
          <p:cNvPicPr preferRelativeResize="0"/>
          <p:nvPr/>
        </p:nvPicPr>
        <p:blipFill>
          <a:blip r:embed="rId2">
            <a:alphaModFix/>
          </a:blip>
          <a:stretch>
            <a:fillRect/>
          </a:stretch>
        </p:blipFill>
        <p:spPr>
          <a:xfrm>
            <a:off x="11056067" y="1858698"/>
            <a:ext cx="2062667" cy="2064197"/>
          </a:xfrm>
          <a:prstGeom prst="rect">
            <a:avLst/>
          </a:prstGeom>
          <a:noFill/>
          <a:ln>
            <a:noFill/>
          </a:ln>
        </p:spPr>
      </p:pic>
      <p:pic>
        <p:nvPicPr>
          <p:cNvPr id="43" name="Google Shape;43;p7"/>
          <p:cNvPicPr preferRelativeResize="0"/>
          <p:nvPr/>
        </p:nvPicPr>
        <p:blipFill>
          <a:blip r:embed="rId3">
            <a:alphaModFix/>
          </a:blip>
          <a:stretch>
            <a:fillRect/>
          </a:stretch>
        </p:blipFill>
        <p:spPr>
          <a:xfrm>
            <a:off x="6827602" y="-1186301"/>
            <a:ext cx="2350201" cy="2350201"/>
          </a:xfrm>
          <a:prstGeom prst="rect">
            <a:avLst/>
          </a:prstGeom>
          <a:noFill/>
          <a:ln>
            <a:noFill/>
          </a:ln>
        </p:spPr>
      </p:pic>
      <p:pic>
        <p:nvPicPr>
          <p:cNvPr id="44" name="Google Shape;44;p7"/>
          <p:cNvPicPr preferRelativeResize="0"/>
          <p:nvPr/>
        </p:nvPicPr>
        <p:blipFill>
          <a:blip r:embed="rId4">
            <a:alphaModFix/>
          </a:blip>
          <a:stretch>
            <a:fillRect/>
          </a:stretch>
        </p:blipFill>
        <p:spPr>
          <a:xfrm>
            <a:off x="8631834" y="4131467"/>
            <a:ext cx="3623668" cy="3623668"/>
          </a:xfrm>
          <a:prstGeom prst="rect">
            <a:avLst/>
          </a:prstGeom>
          <a:noFill/>
          <a:ln>
            <a:noFill/>
          </a:ln>
        </p:spPr>
      </p:pic>
      <p:pic>
        <p:nvPicPr>
          <p:cNvPr id="45" name="Google Shape;45;p7"/>
          <p:cNvPicPr preferRelativeResize="0"/>
          <p:nvPr/>
        </p:nvPicPr>
        <p:blipFill>
          <a:blip r:embed="rId4">
            <a:alphaModFix/>
          </a:blip>
          <a:stretch>
            <a:fillRect/>
          </a:stretch>
        </p:blipFill>
        <p:spPr>
          <a:xfrm>
            <a:off x="9118067" y="4617700"/>
            <a:ext cx="2651203" cy="2651203"/>
          </a:xfrm>
          <a:prstGeom prst="rect">
            <a:avLst/>
          </a:prstGeom>
          <a:noFill/>
          <a:ln>
            <a:noFill/>
          </a:ln>
        </p:spPr>
      </p:pic>
      <p:grpSp>
        <p:nvGrpSpPr>
          <p:cNvPr id="46" name="Google Shape;46;p7"/>
          <p:cNvGrpSpPr/>
          <p:nvPr/>
        </p:nvGrpSpPr>
        <p:grpSpPr>
          <a:xfrm>
            <a:off x="10117453" y="5524189"/>
            <a:ext cx="652419" cy="838223"/>
            <a:chOff x="4020632" y="2016931"/>
            <a:chExt cx="292775" cy="376132"/>
          </a:xfrm>
        </p:grpSpPr>
        <p:sp>
          <p:nvSpPr>
            <p:cNvPr id="47" name="Google Shape;47;p7"/>
            <p:cNvSpPr/>
            <p:nvPr/>
          </p:nvSpPr>
          <p:spPr>
            <a:xfrm>
              <a:off x="4120182" y="2083053"/>
              <a:ext cx="127103" cy="118447"/>
            </a:xfrm>
            <a:custGeom>
              <a:avLst/>
              <a:gdLst/>
              <a:ahLst/>
              <a:cxnLst/>
              <a:rect l="l" t="t" r="r" b="b"/>
              <a:pathLst>
                <a:path w="3289" h="3065" extrusionOk="0">
                  <a:moveTo>
                    <a:pt x="2301" y="286"/>
                  </a:moveTo>
                  <a:cubicBezTo>
                    <a:pt x="2688" y="286"/>
                    <a:pt x="3003" y="601"/>
                    <a:pt x="3003" y="990"/>
                  </a:cubicBezTo>
                  <a:cubicBezTo>
                    <a:pt x="3003" y="1832"/>
                    <a:pt x="1933" y="2571"/>
                    <a:pt x="1645" y="2755"/>
                  </a:cubicBezTo>
                  <a:cubicBezTo>
                    <a:pt x="1354" y="2571"/>
                    <a:pt x="285" y="1833"/>
                    <a:pt x="285" y="990"/>
                  </a:cubicBezTo>
                  <a:cubicBezTo>
                    <a:pt x="285" y="601"/>
                    <a:pt x="601" y="286"/>
                    <a:pt x="989" y="286"/>
                  </a:cubicBezTo>
                  <a:cubicBezTo>
                    <a:pt x="1201" y="286"/>
                    <a:pt x="1400" y="380"/>
                    <a:pt x="1535" y="545"/>
                  </a:cubicBezTo>
                  <a:cubicBezTo>
                    <a:pt x="1561" y="577"/>
                    <a:pt x="1602" y="598"/>
                    <a:pt x="1645" y="598"/>
                  </a:cubicBezTo>
                  <a:cubicBezTo>
                    <a:pt x="1687" y="598"/>
                    <a:pt x="1728" y="577"/>
                    <a:pt x="1755" y="545"/>
                  </a:cubicBezTo>
                  <a:cubicBezTo>
                    <a:pt x="1888" y="380"/>
                    <a:pt x="2087" y="286"/>
                    <a:pt x="2301" y="286"/>
                  </a:cubicBezTo>
                  <a:close/>
                  <a:moveTo>
                    <a:pt x="989" y="1"/>
                  </a:moveTo>
                  <a:cubicBezTo>
                    <a:pt x="444" y="1"/>
                    <a:pt x="0" y="445"/>
                    <a:pt x="0" y="990"/>
                  </a:cubicBezTo>
                  <a:cubicBezTo>
                    <a:pt x="0" y="2123"/>
                    <a:pt x="1509" y="3009"/>
                    <a:pt x="1573" y="3046"/>
                  </a:cubicBezTo>
                  <a:cubicBezTo>
                    <a:pt x="1594" y="3058"/>
                    <a:pt x="1619" y="3064"/>
                    <a:pt x="1645" y="3064"/>
                  </a:cubicBezTo>
                  <a:cubicBezTo>
                    <a:pt x="1670" y="3064"/>
                    <a:pt x="1693" y="3058"/>
                    <a:pt x="1716" y="3046"/>
                  </a:cubicBezTo>
                  <a:cubicBezTo>
                    <a:pt x="1779" y="3009"/>
                    <a:pt x="3288" y="2123"/>
                    <a:pt x="3288" y="990"/>
                  </a:cubicBezTo>
                  <a:cubicBezTo>
                    <a:pt x="3288" y="444"/>
                    <a:pt x="2844" y="1"/>
                    <a:pt x="2300" y="1"/>
                  </a:cubicBezTo>
                  <a:cubicBezTo>
                    <a:pt x="2057" y="1"/>
                    <a:pt x="1825" y="90"/>
                    <a:pt x="1645" y="250"/>
                  </a:cubicBezTo>
                  <a:cubicBezTo>
                    <a:pt x="1465" y="91"/>
                    <a:pt x="1234" y="1"/>
                    <a:pt x="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7"/>
            <p:cNvSpPr/>
            <p:nvPr/>
          </p:nvSpPr>
          <p:spPr>
            <a:xfrm>
              <a:off x="4020632" y="2016931"/>
              <a:ext cx="292775" cy="376132"/>
            </a:xfrm>
            <a:custGeom>
              <a:avLst/>
              <a:gdLst/>
              <a:ahLst/>
              <a:cxnLst/>
              <a:rect l="l" t="t" r="r" b="b"/>
              <a:pathLst>
                <a:path w="7576" h="9733" extrusionOk="0">
                  <a:moveTo>
                    <a:pt x="7282" y="286"/>
                  </a:moveTo>
                  <a:lnTo>
                    <a:pt x="7282" y="7167"/>
                  </a:lnTo>
                  <a:lnTo>
                    <a:pt x="1140" y="7167"/>
                  </a:lnTo>
                  <a:lnTo>
                    <a:pt x="1140" y="286"/>
                  </a:lnTo>
                  <a:close/>
                  <a:moveTo>
                    <a:pt x="874" y="301"/>
                  </a:moveTo>
                  <a:lnTo>
                    <a:pt x="874" y="7177"/>
                  </a:lnTo>
                  <a:cubicBezTo>
                    <a:pt x="652" y="7209"/>
                    <a:pt x="455" y="7313"/>
                    <a:pt x="304" y="7467"/>
                  </a:cubicBezTo>
                  <a:lnTo>
                    <a:pt x="304" y="998"/>
                  </a:lnTo>
                  <a:cubicBezTo>
                    <a:pt x="304" y="653"/>
                    <a:pt x="549" y="366"/>
                    <a:pt x="874" y="301"/>
                  </a:cubicBezTo>
                  <a:close/>
                  <a:moveTo>
                    <a:pt x="7163" y="8022"/>
                  </a:moveTo>
                  <a:cubicBezTo>
                    <a:pt x="7120" y="8112"/>
                    <a:pt x="7089" y="8207"/>
                    <a:pt x="7073" y="8308"/>
                  </a:cubicBezTo>
                  <a:lnTo>
                    <a:pt x="1445" y="8308"/>
                  </a:lnTo>
                  <a:lnTo>
                    <a:pt x="1445" y="8165"/>
                  </a:lnTo>
                  <a:cubicBezTo>
                    <a:pt x="1445" y="8114"/>
                    <a:pt x="1435" y="8068"/>
                    <a:pt x="1419" y="8022"/>
                  </a:cubicBezTo>
                  <a:close/>
                  <a:moveTo>
                    <a:pt x="7075" y="8592"/>
                  </a:moveTo>
                  <a:cubicBezTo>
                    <a:pt x="7089" y="8691"/>
                    <a:pt x="7120" y="8788"/>
                    <a:pt x="7166" y="8876"/>
                  </a:cubicBezTo>
                  <a:lnTo>
                    <a:pt x="1422" y="8876"/>
                  </a:lnTo>
                  <a:cubicBezTo>
                    <a:pt x="1436" y="8833"/>
                    <a:pt x="1446" y="8785"/>
                    <a:pt x="1446" y="8735"/>
                  </a:cubicBezTo>
                  <a:lnTo>
                    <a:pt x="1446" y="8592"/>
                  </a:lnTo>
                  <a:close/>
                  <a:moveTo>
                    <a:pt x="1017" y="8023"/>
                  </a:moveTo>
                  <a:cubicBezTo>
                    <a:pt x="1096" y="8023"/>
                    <a:pt x="1159" y="8086"/>
                    <a:pt x="1159" y="8165"/>
                  </a:cubicBezTo>
                  <a:lnTo>
                    <a:pt x="1159" y="8731"/>
                  </a:lnTo>
                  <a:cubicBezTo>
                    <a:pt x="1159" y="8799"/>
                    <a:pt x="1115" y="8859"/>
                    <a:pt x="1048" y="8874"/>
                  </a:cubicBezTo>
                  <a:cubicBezTo>
                    <a:pt x="1038" y="8876"/>
                    <a:pt x="1027" y="8877"/>
                    <a:pt x="1017" y="8877"/>
                  </a:cubicBezTo>
                  <a:cubicBezTo>
                    <a:pt x="938" y="8877"/>
                    <a:pt x="873" y="8813"/>
                    <a:pt x="873" y="8735"/>
                  </a:cubicBezTo>
                  <a:lnTo>
                    <a:pt x="873" y="8169"/>
                  </a:lnTo>
                  <a:cubicBezTo>
                    <a:pt x="873" y="8101"/>
                    <a:pt x="919" y="8041"/>
                    <a:pt x="985" y="8026"/>
                  </a:cubicBezTo>
                  <a:cubicBezTo>
                    <a:pt x="996" y="8024"/>
                    <a:pt x="1006" y="8023"/>
                    <a:pt x="1017" y="8023"/>
                  </a:cubicBezTo>
                  <a:close/>
                  <a:moveTo>
                    <a:pt x="7280" y="7452"/>
                  </a:moveTo>
                  <a:lnTo>
                    <a:pt x="7280" y="7737"/>
                  </a:lnTo>
                  <a:lnTo>
                    <a:pt x="998" y="7737"/>
                  </a:lnTo>
                  <a:cubicBezTo>
                    <a:pt x="762" y="7737"/>
                    <a:pt x="570" y="7929"/>
                    <a:pt x="570" y="8165"/>
                  </a:cubicBezTo>
                  <a:lnTo>
                    <a:pt x="570" y="8736"/>
                  </a:lnTo>
                  <a:cubicBezTo>
                    <a:pt x="570" y="8971"/>
                    <a:pt x="762" y="9164"/>
                    <a:pt x="998" y="9164"/>
                  </a:cubicBezTo>
                  <a:lnTo>
                    <a:pt x="7280" y="9164"/>
                  </a:lnTo>
                  <a:lnTo>
                    <a:pt x="7280" y="9448"/>
                  </a:lnTo>
                  <a:lnTo>
                    <a:pt x="998" y="9448"/>
                  </a:lnTo>
                  <a:cubicBezTo>
                    <a:pt x="604" y="9448"/>
                    <a:pt x="285" y="9129"/>
                    <a:pt x="285" y="8736"/>
                  </a:cubicBezTo>
                  <a:lnTo>
                    <a:pt x="285" y="8165"/>
                  </a:lnTo>
                  <a:cubicBezTo>
                    <a:pt x="285" y="7772"/>
                    <a:pt x="604" y="7452"/>
                    <a:pt x="998" y="7452"/>
                  </a:cubicBezTo>
                  <a:close/>
                  <a:moveTo>
                    <a:pt x="998" y="1"/>
                  </a:moveTo>
                  <a:cubicBezTo>
                    <a:pt x="447" y="1"/>
                    <a:pt x="0" y="447"/>
                    <a:pt x="0" y="998"/>
                  </a:cubicBezTo>
                  <a:lnTo>
                    <a:pt x="0" y="8735"/>
                  </a:lnTo>
                  <a:cubicBezTo>
                    <a:pt x="0" y="9286"/>
                    <a:pt x="447" y="9732"/>
                    <a:pt x="998" y="9732"/>
                  </a:cubicBezTo>
                  <a:lnTo>
                    <a:pt x="7432" y="9732"/>
                  </a:lnTo>
                  <a:cubicBezTo>
                    <a:pt x="7511" y="9732"/>
                    <a:pt x="7575" y="9669"/>
                    <a:pt x="7566" y="9589"/>
                  </a:cubicBezTo>
                  <a:lnTo>
                    <a:pt x="7566" y="9018"/>
                  </a:lnTo>
                  <a:cubicBezTo>
                    <a:pt x="7575" y="8980"/>
                    <a:pt x="7560" y="8944"/>
                    <a:pt x="7533" y="8917"/>
                  </a:cubicBezTo>
                  <a:cubicBezTo>
                    <a:pt x="7407" y="8791"/>
                    <a:pt x="7338" y="8625"/>
                    <a:pt x="7338" y="8449"/>
                  </a:cubicBezTo>
                  <a:cubicBezTo>
                    <a:pt x="7338" y="8272"/>
                    <a:pt x="7407" y="8105"/>
                    <a:pt x="7533" y="7980"/>
                  </a:cubicBezTo>
                  <a:cubicBezTo>
                    <a:pt x="7560" y="7953"/>
                    <a:pt x="7575" y="7916"/>
                    <a:pt x="7575" y="7879"/>
                  </a:cubicBezTo>
                  <a:lnTo>
                    <a:pt x="7566" y="7879"/>
                  </a:lnTo>
                  <a:lnTo>
                    <a:pt x="7566" y="144"/>
                  </a:lnTo>
                  <a:cubicBezTo>
                    <a:pt x="7566" y="65"/>
                    <a:pt x="7502" y="1"/>
                    <a:pt x="74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7"/>
            <p:cNvSpPr/>
            <p:nvPr/>
          </p:nvSpPr>
          <p:spPr>
            <a:xfrm>
              <a:off x="4075702" y="2038959"/>
              <a:ext cx="215330" cy="243966"/>
            </a:xfrm>
            <a:custGeom>
              <a:avLst/>
              <a:gdLst/>
              <a:ahLst/>
              <a:cxnLst/>
              <a:rect l="l" t="t" r="r" b="b"/>
              <a:pathLst>
                <a:path w="5572" h="6313" extrusionOk="0">
                  <a:moveTo>
                    <a:pt x="157" y="1"/>
                  </a:moveTo>
                  <a:cubicBezTo>
                    <a:pt x="82" y="1"/>
                    <a:pt x="21" y="61"/>
                    <a:pt x="21" y="136"/>
                  </a:cubicBezTo>
                  <a:lnTo>
                    <a:pt x="21" y="1847"/>
                  </a:lnTo>
                  <a:cubicBezTo>
                    <a:pt x="21" y="1910"/>
                    <a:pt x="63" y="1970"/>
                    <a:pt x="125" y="1983"/>
                  </a:cubicBezTo>
                  <a:cubicBezTo>
                    <a:pt x="135" y="1986"/>
                    <a:pt x="145" y="1987"/>
                    <a:pt x="155" y="1987"/>
                  </a:cubicBezTo>
                  <a:cubicBezTo>
                    <a:pt x="228" y="1987"/>
                    <a:pt x="287" y="1922"/>
                    <a:pt x="287" y="1844"/>
                  </a:cubicBezTo>
                  <a:lnTo>
                    <a:pt x="287" y="285"/>
                  </a:lnTo>
                  <a:lnTo>
                    <a:pt x="5287" y="285"/>
                  </a:lnTo>
                  <a:lnTo>
                    <a:pt x="5287" y="6026"/>
                  </a:lnTo>
                  <a:lnTo>
                    <a:pt x="307" y="6026"/>
                  </a:lnTo>
                  <a:lnTo>
                    <a:pt x="307" y="2422"/>
                  </a:lnTo>
                  <a:cubicBezTo>
                    <a:pt x="306" y="2356"/>
                    <a:pt x="264" y="2298"/>
                    <a:pt x="202" y="2280"/>
                  </a:cubicBezTo>
                  <a:cubicBezTo>
                    <a:pt x="185" y="2275"/>
                    <a:pt x="168" y="2272"/>
                    <a:pt x="152" y="2272"/>
                  </a:cubicBezTo>
                  <a:cubicBezTo>
                    <a:pt x="69" y="2272"/>
                    <a:pt x="0" y="2336"/>
                    <a:pt x="0" y="2415"/>
                  </a:cubicBezTo>
                  <a:lnTo>
                    <a:pt x="0" y="6170"/>
                  </a:lnTo>
                  <a:cubicBezTo>
                    <a:pt x="0" y="6248"/>
                    <a:pt x="64" y="6313"/>
                    <a:pt x="144" y="6313"/>
                  </a:cubicBezTo>
                  <a:lnTo>
                    <a:pt x="5429" y="6313"/>
                  </a:lnTo>
                  <a:cubicBezTo>
                    <a:pt x="5507" y="6313"/>
                    <a:pt x="5572" y="6249"/>
                    <a:pt x="5572" y="6170"/>
                  </a:cubicBezTo>
                  <a:lnTo>
                    <a:pt x="5572" y="144"/>
                  </a:lnTo>
                  <a:cubicBezTo>
                    <a:pt x="5572" y="65"/>
                    <a:pt x="5508" y="1"/>
                    <a:pt x="5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691281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2042300" y="1784451"/>
            <a:ext cx="8107600" cy="328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1333"/>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cxnSp>
        <p:nvCxnSpPr>
          <p:cNvPr id="52" name="Google Shape;52;p8"/>
          <p:cNvCxnSpPr/>
          <p:nvPr/>
        </p:nvCxnSpPr>
        <p:spPr>
          <a:xfrm rot="10800000">
            <a:off x="558900" y="1003200"/>
            <a:ext cx="292000" cy="5245200"/>
          </a:xfrm>
          <a:prstGeom prst="straightConnector1">
            <a:avLst/>
          </a:prstGeom>
          <a:noFill/>
          <a:ln w="19050" cap="flat" cmpd="sng">
            <a:solidFill>
              <a:srgbClr val="CCCCCC"/>
            </a:solidFill>
            <a:prstDash val="solid"/>
            <a:round/>
            <a:headEnd type="none" w="med" len="med"/>
            <a:tailEnd type="none" w="med" len="med"/>
          </a:ln>
        </p:spPr>
      </p:cxnSp>
      <p:cxnSp>
        <p:nvCxnSpPr>
          <p:cNvPr id="53" name="Google Shape;53;p8"/>
          <p:cNvCxnSpPr/>
          <p:nvPr/>
        </p:nvCxnSpPr>
        <p:spPr>
          <a:xfrm flipH="1">
            <a:off x="647600" y="190500"/>
            <a:ext cx="6159600" cy="838400"/>
          </a:xfrm>
          <a:prstGeom prst="straightConnector1">
            <a:avLst/>
          </a:prstGeom>
          <a:noFill/>
          <a:ln w="19050" cap="flat" cmpd="sng">
            <a:solidFill>
              <a:srgbClr val="CCCCCC"/>
            </a:solidFill>
            <a:prstDash val="solid"/>
            <a:round/>
            <a:headEnd type="none" w="med" len="med"/>
            <a:tailEnd type="none" w="med" len="med"/>
          </a:ln>
        </p:spPr>
      </p:cxnSp>
      <p:cxnSp>
        <p:nvCxnSpPr>
          <p:cNvPr id="54" name="Google Shape;54;p8"/>
          <p:cNvCxnSpPr/>
          <p:nvPr/>
        </p:nvCxnSpPr>
        <p:spPr>
          <a:xfrm rot="10800000" flipH="1">
            <a:off x="9639300" y="4813300"/>
            <a:ext cx="1816000" cy="1422400"/>
          </a:xfrm>
          <a:prstGeom prst="straightConnector1">
            <a:avLst/>
          </a:prstGeom>
          <a:noFill/>
          <a:ln w="19050" cap="flat" cmpd="sng">
            <a:solidFill>
              <a:srgbClr val="CCCCCC"/>
            </a:solidFill>
            <a:prstDash val="solid"/>
            <a:round/>
            <a:headEnd type="none" w="med" len="med"/>
            <a:tailEnd type="none" w="med" len="med"/>
          </a:ln>
        </p:spPr>
      </p:cxnSp>
      <p:pic>
        <p:nvPicPr>
          <p:cNvPr id="55" name="Google Shape;55;p8"/>
          <p:cNvPicPr preferRelativeResize="0"/>
          <p:nvPr/>
        </p:nvPicPr>
        <p:blipFill>
          <a:blip r:embed="rId2">
            <a:alphaModFix/>
          </a:blip>
          <a:stretch>
            <a:fillRect/>
          </a:stretch>
        </p:blipFill>
        <p:spPr>
          <a:xfrm>
            <a:off x="-805098" y="-463098"/>
            <a:ext cx="2780601" cy="2780601"/>
          </a:xfrm>
          <a:prstGeom prst="rect">
            <a:avLst/>
          </a:prstGeom>
          <a:noFill/>
          <a:ln>
            <a:noFill/>
          </a:ln>
        </p:spPr>
      </p:pic>
      <p:pic>
        <p:nvPicPr>
          <p:cNvPr id="56" name="Google Shape;56;p8"/>
          <p:cNvPicPr preferRelativeResize="0"/>
          <p:nvPr/>
        </p:nvPicPr>
        <p:blipFill>
          <a:blip r:embed="rId3">
            <a:alphaModFix/>
          </a:blip>
          <a:stretch>
            <a:fillRect/>
          </a:stretch>
        </p:blipFill>
        <p:spPr>
          <a:xfrm>
            <a:off x="9122677" y="5727696"/>
            <a:ext cx="1027232" cy="1028001"/>
          </a:xfrm>
          <a:prstGeom prst="rect">
            <a:avLst/>
          </a:prstGeom>
          <a:noFill/>
          <a:ln>
            <a:noFill/>
          </a:ln>
        </p:spPr>
      </p:pic>
      <p:pic>
        <p:nvPicPr>
          <p:cNvPr id="57" name="Google Shape;57;p8"/>
          <p:cNvPicPr preferRelativeResize="0"/>
          <p:nvPr/>
        </p:nvPicPr>
        <p:blipFill>
          <a:blip r:embed="rId4">
            <a:alphaModFix/>
          </a:blip>
          <a:stretch>
            <a:fillRect/>
          </a:stretch>
        </p:blipFill>
        <p:spPr>
          <a:xfrm>
            <a:off x="-1161233" y="3987801"/>
            <a:ext cx="4044132" cy="4044132"/>
          </a:xfrm>
          <a:prstGeom prst="rect">
            <a:avLst/>
          </a:prstGeom>
          <a:noFill/>
          <a:ln>
            <a:noFill/>
          </a:ln>
        </p:spPr>
      </p:pic>
      <p:pic>
        <p:nvPicPr>
          <p:cNvPr id="58" name="Google Shape;58;p8"/>
          <p:cNvPicPr preferRelativeResize="0"/>
          <p:nvPr/>
        </p:nvPicPr>
        <p:blipFill>
          <a:blip r:embed="rId5">
            <a:alphaModFix/>
          </a:blip>
          <a:stretch>
            <a:fillRect/>
          </a:stretch>
        </p:blipFill>
        <p:spPr>
          <a:xfrm>
            <a:off x="9762755" y="3174998"/>
            <a:ext cx="3310415" cy="3310415"/>
          </a:xfrm>
          <a:prstGeom prst="rect">
            <a:avLst/>
          </a:prstGeom>
          <a:noFill/>
          <a:ln>
            <a:noFill/>
          </a:ln>
        </p:spPr>
      </p:pic>
      <p:pic>
        <p:nvPicPr>
          <p:cNvPr id="59" name="Google Shape;59;p8"/>
          <p:cNvPicPr preferRelativeResize="0"/>
          <p:nvPr/>
        </p:nvPicPr>
        <p:blipFill>
          <a:blip r:embed="rId6">
            <a:alphaModFix/>
          </a:blip>
          <a:stretch>
            <a:fillRect/>
          </a:stretch>
        </p:blipFill>
        <p:spPr>
          <a:xfrm>
            <a:off x="5919800" y="-673100"/>
            <a:ext cx="1625800" cy="1625800"/>
          </a:xfrm>
          <a:prstGeom prst="rect">
            <a:avLst/>
          </a:prstGeom>
          <a:noFill/>
          <a:ln>
            <a:noFill/>
          </a:ln>
        </p:spPr>
      </p:pic>
    </p:spTree>
    <p:extLst>
      <p:ext uri="{BB962C8B-B14F-4D97-AF65-F5344CB8AC3E}">
        <p14:creationId xmlns:p14="http://schemas.microsoft.com/office/powerpoint/2010/main" val="201871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1" name="Google Shape;21;p4"/>
          <p:cNvSpPr txBox="1">
            <a:spLocks noGrp="1"/>
          </p:cNvSpPr>
          <p:nvPr>
            <p:ph type="body" idx="1"/>
          </p:nvPr>
        </p:nvSpPr>
        <p:spPr>
          <a:xfrm>
            <a:off x="960000" y="1649436"/>
            <a:ext cx="10272000" cy="3379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accent2"/>
              </a:buClr>
              <a:buSzPts val="1400"/>
              <a:buChar char="●"/>
              <a:defRPr>
                <a:solidFill>
                  <a:srgbClr val="434343"/>
                </a:solidFill>
              </a:defRPr>
            </a:lvl1pPr>
            <a:lvl2pPr marL="1219170" lvl="1" indent="-423323" rtl="0">
              <a:lnSpc>
                <a:spcPct val="115000"/>
              </a:lnSpc>
              <a:spcBef>
                <a:spcPts val="0"/>
              </a:spcBef>
              <a:spcAft>
                <a:spcPts val="0"/>
              </a:spcAft>
              <a:buClr>
                <a:srgbClr val="434343"/>
              </a:buClr>
              <a:buSzPts val="1400"/>
              <a:buChar char="○"/>
              <a:defRPr>
                <a:solidFill>
                  <a:srgbClr val="434343"/>
                </a:solidFill>
              </a:defRPr>
            </a:lvl2pPr>
            <a:lvl3pPr marL="1828754" lvl="2" indent="-423323" rtl="0">
              <a:lnSpc>
                <a:spcPct val="115000"/>
              </a:lnSpc>
              <a:spcBef>
                <a:spcPts val="2133"/>
              </a:spcBef>
              <a:spcAft>
                <a:spcPts val="0"/>
              </a:spcAft>
              <a:buClr>
                <a:srgbClr val="434343"/>
              </a:buClr>
              <a:buSzPts val="1400"/>
              <a:buChar char="■"/>
              <a:defRPr>
                <a:solidFill>
                  <a:srgbClr val="434343"/>
                </a:solidFill>
              </a:defRPr>
            </a:lvl3pPr>
            <a:lvl4pPr marL="2438339" lvl="3" indent="-423323" rtl="0">
              <a:lnSpc>
                <a:spcPct val="115000"/>
              </a:lnSpc>
              <a:spcBef>
                <a:spcPts val="2133"/>
              </a:spcBef>
              <a:spcAft>
                <a:spcPts val="0"/>
              </a:spcAft>
              <a:buClr>
                <a:srgbClr val="434343"/>
              </a:buClr>
              <a:buSzPts val="1400"/>
              <a:buChar char="●"/>
              <a:defRPr>
                <a:solidFill>
                  <a:srgbClr val="434343"/>
                </a:solidFill>
              </a:defRPr>
            </a:lvl4pPr>
            <a:lvl5pPr marL="3047924" lvl="4" indent="-423323" rtl="0">
              <a:lnSpc>
                <a:spcPct val="115000"/>
              </a:lnSpc>
              <a:spcBef>
                <a:spcPts val="2133"/>
              </a:spcBef>
              <a:spcAft>
                <a:spcPts val="0"/>
              </a:spcAft>
              <a:buClr>
                <a:srgbClr val="434343"/>
              </a:buClr>
              <a:buSzPts val="1400"/>
              <a:buChar char="○"/>
              <a:defRPr>
                <a:solidFill>
                  <a:srgbClr val="434343"/>
                </a:solidFill>
              </a:defRPr>
            </a:lvl5pPr>
            <a:lvl6pPr marL="3657509" lvl="5" indent="-423323" rtl="0">
              <a:lnSpc>
                <a:spcPct val="115000"/>
              </a:lnSpc>
              <a:spcBef>
                <a:spcPts val="2133"/>
              </a:spcBef>
              <a:spcAft>
                <a:spcPts val="0"/>
              </a:spcAft>
              <a:buClr>
                <a:srgbClr val="434343"/>
              </a:buClr>
              <a:buSzPts val="1400"/>
              <a:buChar char="■"/>
              <a:defRPr>
                <a:solidFill>
                  <a:srgbClr val="434343"/>
                </a:solidFill>
              </a:defRPr>
            </a:lvl6pPr>
            <a:lvl7pPr marL="4267093" lvl="6" indent="-423323" rtl="0">
              <a:lnSpc>
                <a:spcPct val="115000"/>
              </a:lnSpc>
              <a:spcBef>
                <a:spcPts val="2133"/>
              </a:spcBef>
              <a:spcAft>
                <a:spcPts val="0"/>
              </a:spcAft>
              <a:buClr>
                <a:srgbClr val="434343"/>
              </a:buClr>
              <a:buSzPts val="1400"/>
              <a:buChar char="●"/>
              <a:defRPr>
                <a:solidFill>
                  <a:srgbClr val="434343"/>
                </a:solidFill>
              </a:defRPr>
            </a:lvl7pPr>
            <a:lvl8pPr marL="4876678" lvl="7" indent="-423323" rtl="0">
              <a:lnSpc>
                <a:spcPct val="115000"/>
              </a:lnSpc>
              <a:spcBef>
                <a:spcPts val="2133"/>
              </a:spcBef>
              <a:spcAft>
                <a:spcPts val="0"/>
              </a:spcAft>
              <a:buClr>
                <a:srgbClr val="434343"/>
              </a:buClr>
              <a:buSzPts val="1400"/>
              <a:buChar char="○"/>
              <a:defRPr>
                <a:solidFill>
                  <a:srgbClr val="434343"/>
                </a:solidFill>
              </a:defRPr>
            </a:lvl8pPr>
            <a:lvl9pPr marL="5486263" lvl="8" indent="-423323" rtl="0">
              <a:lnSpc>
                <a:spcPct val="115000"/>
              </a:lnSpc>
              <a:spcBef>
                <a:spcPts val="2133"/>
              </a:spcBef>
              <a:spcAft>
                <a:spcPts val="2133"/>
              </a:spcAft>
              <a:buClr>
                <a:srgbClr val="434343"/>
              </a:buClr>
              <a:buSzPts val="1400"/>
              <a:buChar char="■"/>
              <a:defRPr>
                <a:solidFill>
                  <a:srgbClr val="434343"/>
                </a:solidFill>
              </a:defRPr>
            </a:lvl9pPr>
          </a:lstStyle>
          <a:p>
            <a:endParaRPr/>
          </a:p>
        </p:txBody>
      </p:sp>
    </p:spTree>
    <p:extLst>
      <p:ext uri="{BB962C8B-B14F-4D97-AF65-F5344CB8AC3E}">
        <p14:creationId xmlns:p14="http://schemas.microsoft.com/office/powerpoint/2010/main" val="25175502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3297600" y="1837133"/>
            <a:ext cx="5596800" cy="1346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5733">
                <a:solidFill>
                  <a:schemeClr val="accent4"/>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62" name="Google Shape;62;p9"/>
          <p:cNvSpPr txBox="1">
            <a:spLocks noGrp="1"/>
          </p:cNvSpPr>
          <p:nvPr>
            <p:ph type="subTitle" idx="1"/>
          </p:nvPr>
        </p:nvSpPr>
        <p:spPr>
          <a:xfrm>
            <a:off x="3297600" y="3517567"/>
            <a:ext cx="5596800" cy="13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cxnSp>
        <p:nvCxnSpPr>
          <p:cNvPr id="63" name="Google Shape;63;p9"/>
          <p:cNvCxnSpPr/>
          <p:nvPr/>
        </p:nvCxnSpPr>
        <p:spPr>
          <a:xfrm flipH="1">
            <a:off x="10380200" y="1219200"/>
            <a:ext cx="1126000" cy="4671600"/>
          </a:xfrm>
          <a:prstGeom prst="straightConnector1">
            <a:avLst/>
          </a:prstGeom>
          <a:noFill/>
          <a:ln w="19050" cap="flat" cmpd="sng">
            <a:solidFill>
              <a:srgbClr val="CCCCCC"/>
            </a:solidFill>
            <a:prstDash val="solid"/>
            <a:round/>
            <a:headEnd type="none" w="med" len="med"/>
            <a:tailEnd type="none" w="med" len="med"/>
          </a:ln>
        </p:spPr>
      </p:cxnSp>
      <p:pic>
        <p:nvPicPr>
          <p:cNvPr id="64" name="Google Shape;64;p9"/>
          <p:cNvPicPr preferRelativeResize="0"/>
          <p:nvPr/>
        </p:nvPicPr>
        <p:blipFill>
          <a:blip r:embed="rId2">
            <a:alphaModFix/>
          </a:blip>
          <a:stretch>
            <a:fillRect/>
          </a:stretch>
        </p:blipFill>
        <p:spPr>
          <a:xfrm>
            <a:off x="8617301" y="4727386"/>
            <a:ext cx="3307995" cy="3310415"/>
          </a:xfrm>
          <a:prstGeom prst="rect">
            <a:avLst/>
          </a:prstGeom>
          <a:noFill/>
          <a:ln>
            <a:noFill/>
          </a:ln>
        </p:spPr>
      </p:pic>
      <p:pic>
        <p:nvPicPr>
          <p:cNvPr id="65" name="Google Shape;65;p9"/>
          <p:cNvPicPr preferRelativeResize="0"/>
          <p:nvPr/>
        </p:nvPicPr>
        <p:blipFill>
          <a:blip r:embed="rId3">
            <a:alphaModFix/>
          </a:blip>
          <a:stretch>
            <a:fillRect/>
          </a:stretch>
        </p:blipFill>
        <p:spPr>
          <a:xfrm>
            <a:off x="10555702" y="283403"/>
            <a:ext cx="1998597" cy="1998597"/>
          </a:xfrm>
          <a:prstGeom prst="rect">
            <a:avLst/>
          </a:prstGeom>
          <a:noFill/>
          <a:ln>
            <a:noFill/>
          </a:ln>
        </p:spPr>
      </p:pic>
      <p:cxnSp>
        <p:nvCxnSpPr>
          <p:cNvPr id="66" name="Google Shape;66;p9"/>
          <p:cNvCxnSpPr/>
          <p:nvPr/>
        </p:nvCxnSpPr>
        <p:spPr>
          <a:xfrm flipH="1">
            <a:off x="584300" y="3378200"/>
            <a:ext cx="546000" cy="3196400"/>
          </a:xfrm>
          <a:prstGeom prst="straightConnector1">
            <a:avLst/>
          </a:prstGeom>
          <a:noFill/>
          <a:ln w="19050" cap="flat" cmpd="sng">
            <a:solidFill>
              <a:srgbClr val="CCCCCC"/>
            </a:solidFill>
            <a:prstDash val="solid"/>
            <a:round/>
            <a:headEnd type="none" w="med" len="med"/>
            <a:tailEnd type="none" w="med" len="med"/>
          </a:ln>
        </p:spPr>
      </p:cxnSp>
      <p:cxnSp>
        <p:nvCxnSpPr>
          <p:cNvPr id="67" name="Google Shape;67;p9"/>
          <p:cNvCxnSpPr/>
          <p:nvPr/>
        </p:nvCxnSpPr>
        <p:spPr>
          <a:xfrm flipH="1">
            <a:off x="558900" y="5867400"/>
            <a:ext cx="2374800" cy="635200"/>
          </a:xfrm>
          <a:prstGeom prst="straightConnector1">
            <a:avLst/>
          </a:prstGeom>
          <a:noFill/>
          <a:ln w="19050" cap="flat" cmpd="sng">
            <a:solidFill>
              <a:srgbClr val="CCCCCC"/>
            </a:solidFill>
            <a:prstDash val="solid"/>
            <a:round/>
            <a:headEnd type="none" w="med" len="med"/>
            <a:tailEnd type="none" w="med" len="med"/>
          </a:ln>
        </p:spPr>
      </p:cxnSp>
      <p:pic>
        <p:nvPicPr>
          <p:cNvPr id="68" name="Google Shape;68;p9"/>
          <p:cNvPicPr preferRelativeResize="0"/>
          <p:nvPr/>
        </p:nvPicPr>
        <p:blipFill>
          <a:blip r:embed="rId3">
            <a:alphaModFix/>
          </a:blip>
          <a:stretch>
            <a:fillRect/>
          </a:stretch>
        </p:blipFill>
        <p:spPr>
          <a:xfrm>
            <a:off x="-1155702" y="4096532"/>
            <a:ext cx="3770331" cy="3770331"/>
          </a:xfrm>
          <a:prstGeom prst="rect">
            <a:avLst/>
          </a:prstGeom>
          <a:noFill/>
          <a:ln>
            <a:noFill/>
          </a:ln>
        </p:spPr>
      </p:pic>
      <p:pic>
        <p:nvPicPr>
          <p:cNvPr id="69" name="Google Shape;69;p9"/>
          <p:cNvPicPr preferRelativeResize="0"/>
          <p:nvPr/>
        </p:nvPicPr>
        <p:blipFill>
          <a:blip r:embed="rId4">
            <a:alphaModFix/>
          </a:blip>
          <a:stretch>
            <a:fillRect/>
          </a:stretch>
        </p:blipFill>
        <p:spPr>
          <a:xfrm>
            <a:off x="771463" y="3051738"/>
            <a:ext cx="718999" cy="718999"/>
          </a:xfrm>
          <a:prstGeom prst="rect">
            <a:avLst/>
          </a:prstGeom>
          <a:noFill/>
          <a:ln>
            <a:noFill/>
          </a:ln>
        </p:spPr>
      </p:pic>
      <p:pic>
        <p:nvPicPr>
          <p:cNvPr id="70" name="Google Shape;70;p9"/>
          <p:cNvPicPr preferRelativeResize="0"/>
          <p:nvPr/>
        </p:nvPicPr>
        <p:blipFill>
          <a:blip r:embed="rId3">
            <a:alphaModFix/>
          </a:blip>
          <a:stretch>
            <a:fillRect/>
          </a:stretch>
        </p:blipFill>
        <p:spPr>
          <a:xfrm>
            <a:off x="2614633" y="5507899"/>
            <a:ext cx="718999" cy="718999"/>
          </a:xfrm>
          <a:prstGeom prst="rect">
            <a:avLst/>
          </a:prstGeom>
          <a:noFill/>
          <a:ln>
            <a:noFill/>
          </a:ln>
        </p:spPr>
      </p:pic>
    </p:spTree>
    <p:extLst>
      <p:ext uri="{BB962C8B-B14F-4D97-AF65-F5344CB8AC3E}">
        <p14:creationId xmlns:p14="http://schemas.microsoft.com/office/powerpoint/2010/main" val="148142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1"/>
        <p:cNvGrpSpPr/>
        <p:nvPr/>
      </p:nvGrpSpPr>
      <p:grpSpPr>
        <a:xfrm>
          <a:off x="0" y="0"/>
          <a:ext cx="0" cy="0"/>
          <a:chOff x="0" y="0"/>
          <a:chExt cx="0" cy="0"/>
        </a:xfrm>
      </p:grpSpPr>
      <p:sp>
        <p:nvSpPr>
          <p:cNvPr id="72" name="Google Shape;72;p10"/>
          <p:cNvSpPr txBox="1">
            <a:spLocks noGrp="1"/>
          </p:cNvSpPr>
          <p:nvPr>
            <p:ph type="title"/>
          </p:nvPr>
        </p:nvSpPr>
        <p:spPr>
          <a:xfrm>
            <a:off x="1790700" y="5314700"/>
            <a:ext cx="8610800" cy="804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467"/>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extLst>
      <p:ext uri="{BB962C8B-B14F-4D97-AF65-F5344CB8AC3E}">
        <p14:creationId xmlns:p14="http://schemas.microsoft.com/office/powerpoint/2010/main" val="2499279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3"/>
        <p:cNvGrpSpPr/>
        <p:nvPr/>
      </p:nvGrpSpPr>
      <p:grpSpPr>
        <a:xfrm>
          <a:off x="0" y="0"/>
          <a:ext cx="0" cy="0"/>
          <a:chOff x="0" y="0"/>
          <a:chExt cx="0" cy="0"/>
        </a:xfrm>
      </p:grpSpPr>
      <p:sp>
        <p:nvSpPr>
          <p:cNvPr id="74" name="Google Shape;74;p11"/>
          <p:cNvSpPr txBox="1">
            <a:spLocks noGrp="1"/>
          </p:cNvSpPr>
          <p:nvPr>
            <p:ph type="title" hasCustomPrompt="1"/>
          </p:nvPr>
        </p:nvSpPr>
        <p:spPr>
          <a:xfrm rot="350">
            <a:off x="2166961" y="1893837"/>
            <a:ext cx="7858000" cy="20148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9600"/>
              <a:buNone/>
              <a:defRPr sz="128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75" name="Google Shape;75;p11"/>
          <p:cNvSpPr txBox="1">
            <a:spLocks noGrp="1"/>
          </p:cNvSpPr>
          <p:nvPr>
            <p:ph type="subTitle" idx="1"/>
          </p:nvPr>
        </p:nvSpPr>
        <p:spPr>
          <a:xfrm>
            <a:off x="3277700" y="4377351"/>
            <a:ext cx="5636400" cy="587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cxnSp>
        <p:nvCxnSpPr>
          <p:cNvPr id="76" name="Google Shape;76;p11"/>
          <p:cNvCxnSpPr/>
          <p:nvPr/>
        </p:nvCxnSpPr>
        <p:spPr>
          <a:xfrm flipH="1">
            <a:off x="419300" y="393700"/>
            <a:ext cx="1854000" cy="2743200"/>
          </a:xfrm>
          <a:prstGeom prst="straightConnector1">
            <a:avLst/>
          </a:prstGeom>
          <a:noFill/>
          <a:ln w="19050" cap="flat" cmpd="sng">
            <a:solidFill>
              <a:srgbClr val="CCCCCC"/>
            </a:solidFill>
            <a:prstDash val="solid"/>
            <a:round/>
            <a:headEnd type="none" w="med" len="med"/>
            <a:tailEnd type="none" w="med" len="med"/>
          </a:ln>
        </p:spPr>
      </p:cxnSp>
      <p:cxnSp>
        <p:nvCxnSpPr>
          <p:cNvPr id="77" name="Google Shape;77;p11"/>
          <p:cNvCxnSpPr/>
          <p:nvPr/>
        </p:nvCxnSpPr>
        <p:spPr>
          <a:xfrm flipH="1">
            <a:off x="9258200" y="4826000"/>
            <a:ext cx="1943200" cy="1358800"/>
          </a:xfrm>
          <a:prstGeom prst="straightConnector1">
            <a:avLst/>
          </a:prstGeom>
          <a:noFill/>
          <a:ln w="19050" cap="flat" cmpd="sng">
            <a:solidFill>
              <a:srgbClr val="CCCCCC"/>
            </a:solidFill>
            <a:prstDash val="solid"/>
            <a:round/>
            <a:headEnd type="none" w="med" len="med"/>
            <a:tailEnd type="none" w="med" len="med"/>
          </a:ln>
        </p:spPr>
      </p:cxnSp>
      <p:pic>
        <p:nvPicPr>
          <p:cNvPr id="78" name="Google Shape;78;p11"/>
          <p:cNvPicPr preferRelativeResize="0"/>
          <p:nvPr/>
        </p:nvPicPr>
        <p:blipFill>
          <a:blip r:embed="rId2">
            <a:alphaModFix/>
          </a:blip>
          <a:stretch>
            <a:fillRect/>
          </a:stretch>
        </p:blipFill>
        <p:spPr>
          <a:xfrm>
            <a:off x="8666271" y="5580204"/>
            <a:ext cx="1115600" cy="1115600"/>
          </a:xfrm>
          <a:prstGeom prst="rect">
            <a:avLst/>
          </a:prstGeom>
          <a:noFill/>
          <a:ln>
            <a:noFill/>
          </a:ln>
        </p:spPr>
      </p:pic>
      <p:pic>
        <p:nvPicPr>
          <p:cNvPr id="79" name="Google Shape;79;p11"/>
          <p:cNvPicPr preferRelativeResize="0"/>
          <p:nvPr/>
        </p:nvPicPr>
        <p:blipFill>
          <a:blip r:embed="rId3">
            <a:alphaModFix/>
          </a:blip>
          <a:stretch>
            <a:fillRect/>
          </a:stretch>
        </p:blipFill>
        <p:spPr>
          <a:xfrm>
            <a:off x="-1475966" y="1006499"/>
            <a:ext cx="3977865" cy="3980767"/>
          </a:xfrm>
          <a:prstGeom prst="rect">
            <a:avLst/>
          </a:prstGeom>
          <a:noFill/>
          <a:ln>
            <a:noFill/>
          </a:ln>
        </p:spPr>
      </p:pic>
      <p:pic>
        <p:nvPicPr>
          <p:cNvPr id="80" name="Google Shape;80;p11"/>
          <p:cNvPicPr preferRelativeResize="0"/>
          <p:nvPr/>
        </p:nvPicPr>
        <p:blipFill>
          <a:blip r:embed="rId4">
            <a:alphaModFix/>
          </a:blip>
          <a:stretch>
            <a:fillRect/>
          </a:stretch>
        </p:blipFill>
        <p:spPr>
          <a:xfrm>
            <a:off x="9689898" y="3271354"/>
            <a:ext cx="3310415" cy="3310415"/>
          </a:xfrm>
          <a:prstGeom prst="rect">
            <a:avLst/>
          </a:prstGeom>
          <a:noFill/>
          <a:ln>
            <a:noFill/>
          </a:ln>
        </p:spPr>
      </p:pic>
      <p:pic>
        <p:nvPicPr>
          <p:cNvPr id="81" name="Google Shape;81;p11"/>
          <p:cNvPicPr preferRelativeResize="0"/>
          <p:nvPr/>
        </p:nvPicPr>
        <p:blipFill>
          <a:blip r:embed="rId5">
            <a:alphaModFix/>
          </a:blip>
          <a:stretch>
            <a:fillRect/>
          </a:stretch>
        </p:blipFill>
        <p:spPr>
          <a:xfrm>
            <a:off x="1139469" y="-787398"/>
            <a:ext cx="2416399" cy="2416399"/>
          </a:xfrm>
          <a:prstGeom prst="rect">
            <a:avLst/>
          </a:prstGeom>
          <a:noFill/>
          <a:ln>
            <a:noFill/>
          </a:ln>
        </p:spPr>
      </p:pic>
    </p:spTree>
    <p:extLst>
      <p:ext uri="{BB962C8B-B14F-4D97-AF65-F5344CB8AC3E}">
        <p14:creationId xmlns:p14="http://schemas.microsoft.com/office/powerpoint/2010/main" val="26383505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2"/>
        <p:cNvGrpSpPr/>
        <p:nvPr/>
      </p:nvGrpSpPr>
      <p:grpSpPr>
        <a:xfrm>
          <a:off x="0" y="0"/>
          <a:ext cx="0" cy="0"/>
          <a:chOff x="0" y="0"/>
          <a:chExt cx="0" cy="0"/>
        </a:xfrm>
      </p:grpSpPr>
    </p:spTree>
    <p:extLst>
      <p:ext uri="{BB962C8B-B14F-4D97-AF65-F5344CB8AC3E}">
        <p14:creationId xmlns:p14="http://schemas.microsoft.com/office/powerpoint/2010/main" val="16187580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2640460" y="1749200"/>
            <a:ext cx="3247200" cy="55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
        <p:nvSpPr>
          <p:cNvPr id="85" name="Google Shape;85;p13"/>
          <p:cNvSpPr txBox="1">
            <a:spLocks noGrp="1"/>
          </p:cNvSpPr>
          <p:nvPr>
            <p:ph type="subTitle" idx="1"/>
          </p:nvPr>
        </p:nvSpPr>
        <p:spPr>
          <a:xfrm>
            <a:off x="2640319" y="2150856"/>
            <a:ext cx="3251600" cy="79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r" rtl="0">
              <a:lnSpc>
                <a:spcPct val="100000"/>
              </a:lnSpc>
              <a:spcBef>
                <a:spcPts val="0"/>
              </a:spcBef>
              <a:spcAft>
                <a:spcPts val="0"/>
              </a:spcAft>
              <a:buSzPts val="1400"/>
              <a:buNone/>
              <a:defRPr/>
            </a:lvl2pPr>
            <a:lvl3pPr lvl="2" algn="r" rtl="0">
              <a:lnSpc>
                <a:spcPct val="100000"/>
              </a:lnSpc>
              <a:spcBef>
                <a:spcPts val="2133"/>
              </a:spcBef>
              <a:spcAft>
                <a:spcPts val="0"/>
              </a:spcAft>
              <a:buSzPts val="1400"/>
              <a:buNone/>
              <a:defRPr/>
            </a:lvl3pPr>
            <a:lvl4pPr lvl="3" algn="r" rtl="0">
              <a:lnSpc>
                <a:spcPct val="100000"/>
              </a:lnSpc>
              <a:spcBef>
                <a:spcPts val="2133"/>
              </a:spcBef>
              <a:spcAft>
                <a:spcPts val="0"/>
              </a:spcAft>
              <a:buSzPts val="1400"/>
              <a:buNone/>
              <a:defRPr/>
            </a:lvl4pPr>
            <a:lvl5pPr lvl="4" algn="r" rtl="0">
              <a:lnSpc>
                <a:spcPct val="100000"/>
              </a:lnSpc>
              <a:spcBef>
                <a:spcPts val="2133"/>
              </a:spcBef>
              <a:spcAft>
                <a:spcPts val="0"/>
              </a:spcAft>
              <a:buSzPts val="1400"/>
              <a:buNone/>
              <a:defRPr/>
            </a:lvl5pPr>
            <a:lvl6pPr lvl="5" algn="r" rtl="0">
              <a:lnSpc>
                <a:spcPct val="100000"/>
              </a:lnSpc>
              <a:spcBef>
                <a:spcPts val="2133"/>
              </a:spcBef>
              <a:spcAft>
                <a:spcPts val="0"/>
              </a:spcAft>
              <a:buSzPts val="1400"/>
              <a:buNone/>
              <a:defRPr/>
            </a:lvl6pPr>
            <a:lvl7pPr lvl="6" algn="r" rtl="0">
              <a:lnSpc>
                <a:spcPct val="100000"/>
              </a:lnSpc>
              <a:spcBef>
                <a:spcPts val="2133"/>
              </a:spcBef>
              <a:spcAft>
                <a:spcPts val="0"/>
              </a:spcAft>
              <a:buSzPts val="1400"/>
              <a:buNone/>
              <a:defRPr/>
            </a:lvl7pPr>
            <a:lvl8pPr lvl="7" algn="r" rtl="0">
              <a:lnSpc>
                <a:spcPct val="100000"/>
              </a:lnSpc>
              <a:spcBef>
                <a:spcPts val="2133"/>
              </a:spcBef>
              <a:spcAft>
                <a:spcPts val="0"/>
              </a:spcAft>
              <a:buSzPts val="1400"/>
              <a:buNone/>
              <a:defRPr/>
            </a:lvl8pPr>
            <a:lvl9pPr lvl="8" algn="r" rtl="0">
              <a:lnSpc>
                <a:spcPct val="100000"/>
              </a:lnSpc>
              <a:spcBef>
                <a:spcPts val="2133"/>
              </a:spcBef>
              <a:spcAft>
                <a:spcPts val="2133"/>
              </a:spcAft>
              <a:buSzPts val="1400"/>
              <a:buNone/>
              <a:defRPr/>
            </a:lvl9pPr>
          </a:lstStyle>
          <a:p>
            <a:endParaRPr/>
          </a:p>
        </p:txBody>
      </p:sp>
      <p:sp>
        <p:nvSpPr>
          <p:cNvPr id="86" name="Google Shape;86;p13"/>
          <p:cNvSpPr txBox="1">
            <a:spLocks noGrp="1"/>
          </p:cNvSpPr>
          <p:nvPr>
            <p:ph type="title" idx="2" hasCustomPrompt="1"/>
          </p:nvPr>
        </p:nvSpPr>
        <p:spPr>
          <a:xfrm rot="2376">
            <a:off x="6499081" y="3495415"/>
            <a:ext cx="1157600" cy="791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2"/>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87" name="Google Shape;87;p13"/>
          <p:cNvSpPr txBox="1">
            <a:spLocks noGrp="1"/>
          </p:cNvSpPr>
          <p:nvPr>
            <p:ph type="title" idx="3" hasCustomPrompt="1"/>
          </p:nvPr>
        </p:nvSpPr>
        <p:spPr>
          <a:xfrm>
            <a:off x="6499073" y="5049500"/>
            <a:ext cx="1157600" cy="79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lt2"/>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88" name="Google Shape;88;p13"/>
          <p:cNvSpPr txBox="1">
            <a:spLocks noGrp="1"/>
          </p:cNvSpPr>
          <p:nvPr>
            <p:ph type="title" idx="4" hasCustomPrompt="1"/>
          </p:nvPr>
        </p:nvSpPr>
        <p:spPr>
          <a:xfrm>
            <a:off x="1279840" y="3495613"/>
            <a:ext cx="1157600" cy="79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2"/>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89" name="Google Shape;89;p13"/>
          <p:cNvSpPr txBox="1">
            <a:spLocks noGrp="1"/>
          </p:cNvSpPr>
          <p:nvPr>
            <p:ph type="title" idx="5"/>
          </p:nvPr>
        </p:nvSpPr>
        <p:spPr>
          <a:xfrm>
            <a:off x="2638489" y="3286864"/>
            <a:ext cx="3251200" cy="56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
        <p:nvSpPr>
          <p:cNvPr id="90" name="Google Shape;90;p13"/>
          <p:cNvSpPr txBox="1">
            <a:spLocks noGrp="1"/>
          </p:cNvSpPr>
          <p:nvPr>
            <p:ph type="subTitle" idx="6"/>
          </p:nvPr>
        </p:nvSpPr>
        <p:spPr>
          <a:xfrm>
            <a:off x="2638333" y="3703125"/>
            <a:ext cx="3251200" cy="79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r" rtl="0">
              <a:lnSpc>
                <a:spcPct val="100000"/>
              </a:lnSpc>
              <a:spcBef>
                <a:spcPts val="0"/>
              </a:spcBef>
              <a:spcAft>
                <a:spcPts val="0"/>
              </a:spcAft>
              <a:buSzPts val="1400"/>
              <a:buNone/>
              <a:defRPr/>
            </a:lvl2pPr>
            <a:lvl3pPr lvl="2" algn="r" rtl="0">
              <a:lnSpc>
                <a:spcPct val="100000"/>
              </a:lnSpc>
              <a:spcBef>
                <a:spcPts val="2133"/>
              </a:spcBef>
              <a:spcAft>
                <a:spcPts val="0"/>
              </a:spcAft>
              <a:buSzPts val="1400"/>
              <a:buNone/>
              <a:defRPr/>
            </a:lvl3pPr>
            <a:lvl4pPr lvl="3" algn="r" rtl="0">
              <a:lnSpc>
                <a:spcPct val="100000"/>
              </a:lnSpc>
              <a:spcBef>
                <a:spcPts val="2133"/>
              </a:spcBef>
              <a:spcAft>
                <a:spcPts val="0"/>
              </a:spcAft>
              <a:buSzPts val="1400"/>
              <a:buNone/>
              <a:defRPr/>
            </a:lvl4pPr>
            <a:lvl5pPr lvl="4" algn="r" rtl="0">
              <a:lnSpc>
                <a:spcPct val="100000"/>
              </a:lnSpc>
              <a:spcBef>
                <a:spcPts val="2133"/>
              </a:spcBef>
              <a:spcAft>
                <a:spcPts val="0"/>
              </a:spcAft>
              <a:buSzPts val="1400"/>
              <a:buNone/>
              <a:defRPr/>
            </a:lvl5pPr>
            <a:lvl6pPr lvl="5" algn="r" rtl="0">
              <a:lnSpc>
                <a:spcPct val="100000"/>
              </a:lnSpc>
              <a:spcBef>
                <a:spcPts val="2133"/>
              </a:spcBef>
              <a:spcAft>
                <a:spcPts val="0"/>
              </a:spcAft>
              <a:buSzPts val="1400"/>
              <a:buNone/>
              <a:defRPr/>
            </a:lvl6pPr>
            <a:lvl7pPr lvl="6" algn="r" rtl="0">
              <a:lnSpc>
                <a:spcPct val="100000"/>
              </a:lnSpc>
              <a:spcBef>
                <a:spcPts val="2133"/>
              </a:spcBef>
              <a:spcAft>
                <a:spcPts val="0"/>
              </a:spcAft>
              <a:buSzPts val="1400"/>
              <a:buNone/>
              <a:defRPr/>
            </a:lvl7pPr>
            <a:lvl8pPr lvl="7" algn="r" rtl="0">
              <a:lnSpc>
                <a:spcPct val="100000"/>
              </a:lnSpc>
              <a:spcBef>
                <a:spcPts val="2133"/>
              </a:spcBef>
              <a:spcAft>
                <a:spcPts val="0"/>
              </a:spcAft>
              <a:buSzPts val="1400"/>
              <a:buNone/>
              <a:defRPr/>
            </a:lvl8pPr>
            <a:lvl9pPr lvl="8" algn="r" rtl="0">
              <a:lnSpc>
                <a:spcPct val="100000"/>
              </a:lnSpc>
              <a:spcBef>
                <a:spcPts val="2133"/>
              </a:spcBef>
              <a:spcAft>
                <a:spcPts val="2133"/>
              </a:spcAft>
              <a:buSzPts val="1400"/>
              <a:buNone/>
              <a:defRPr/>
            </a:lvl9pPr>
          </a:lstStyle>
          <a:p>
            <a:endParaRPr/>
          </a:p>
        </p:txBody>
      </p:sp>
      <p:sp>
        <p:nvSpPr>
          <p:cNvPr id="91" name="Google Shape;91;p13"/>
          <p:cNvSpPr txBox="1">
            <a:spLocks noGrp="1"/>
          </p:cNvSpPr>
          <p:nvPr>
            <p:ph type="title" idx="7"/>
          </p:nvPr>
        </p:nvSpPr>
        <p:spPr>
          <a:xfrm>
            <a:off x="2638489" y="4828141"/>
            <a:ext cx="3251200" cy="56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
        <p:nvSpPr>
          <p:cNvPr id="92" name="Google Shape;92;p13"/>
          <p:cNvSpPr txBox="1">
            <a:spLocks noGrp="1"/>
          </p:cNvSpPr>
          <p:nvPr>
            <p:ph type="subTitle" idx="8"/>
          </p:nvPr>
        </p:nvSpPr>
        <p:spPr>
          <a:xfrm>
            <a:off x="2638333" y="5257103"/>
            <a:ext cx="3251200" cy="79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r" rtl="0">
              <a:lnSpc>
                <a:spcPct val="100000"/>
              </a:lnSpc>
              <a:spcBef>
                <a:spcPts val="0"/>
              </a:spcBef>
              <a:spcAft>
                <a:spcPts val="0"/>
              </a:spcAft>
              <a:buSzPts val="1400"/>
              <a:buNone/>
              <a:defRPr/>
            </a:lvl2pPr>
            <a:lvl3pPr lvl="2" algn="r" rtl="0">
              <a:lnSpc>
                <a:spcPct val="100000"/>
              </a:lnSpc>
              <a:spcBef>
                <a:spcPts val="2133"/>
              </a:spcBef>
              <a:spcAft>
                <a:spcPts val="0"/>
              </a:spcAft>
              <a:buSzPts val="1400"/>
              <a:buNone/>
              <a:defRPr/>
            </a:lvl3pPr>
            <a:lvl4pPr lvl="3" algn="r" rtl="0">
              <a:lnSpc>
                <a:spcPct val="100000"/>
              </a:lnSpc>
              <a:spcBef>
                <a:spcPts val="2133"/>
              </a:spcBef>
              <a:spcAft>
                <a:spcPts val="0"/>
              </a:spcAft>
              <a:buSzPts val="1400"/>
              <a:buNone/>
              <a:defRPr/>
            </a:lvl4pPr>
            <a:lvl5pPr lvl="4" algn="r" rtl="0">
              <a:lnSpc>
                <a:spcPct val="100000"/>
              </a:lnSpc>
              <a:spcBef>
                <a:spcPts val="2133"/>
              </a:spcBef>
              <a:spcAft>
                <a:spcPts val="0"/>
              </a:spcAft>
              <a:buSzPts val="1400"/>
              <a:buNone/>
              <a:defRPr/>
            </a:lvl5pPr>
            <a:lvl6pPr lvl="5" algn="r" rtl="0">
              <a:lnSpc>
                <a:spcPct val="100000"/>
              </a:lnSpc>
              <a:spcBef>
                <a:spcPts val="2133"/>
              </a:spcBef>
              <a:spcAft>
                <a:spcPts val="0"/>
              </a:spcAft>
              <a:buSzPts val="1400"/>
              <a:buNone/>
              <a:defRPr/>
            </a:lvl6pPr>
            <a:lvl7pPr lvl="6" algn="r" rtl="0">
              <a:lnSpc>
                <a:spcPct val="100000"/>
              </a:lnSpc>
              <a:spcBef>
                <a:spcPts val="2133"/>
              </a:spcBef>
              <a:spcAft>
                <a:spcPts val="0"/>
              </a:spcAft>
              <a:buSzPts val="1400"/>
              <a:buNone/>
              <a:defRPr/>
            </a:lvl7pPr>
            <a:lvl8pPr lvl="7" algn="r" rtl="0">
              <a:lnSpc>
                <a:spcPct val="100000"/>
              </a:lnSpc>
              <a:spcBef>
                <a:spcPts val="2133"/>
              </a:spcBef>
              <a:spcAft>
                <a:spcPts val="0"/>
              </a:spcAft>
              <a:buSzPts val="1400"/>
              <a:buNone/>
              <a:defRPr/>
            </a:lvl8pPr>
            <a:lvl9pPr lvl="8" algn="r" rtl="0">
              <a:lnSpc>
                <a:spcPct val="100000"/>
              </a:lnSpc>
              <a:spcBef>
                <a:spcPts val="2133"/>
              </a:spcBef>
              <a:spcAft>
                <a:spcPts val="2133"/>
              </a:spcAft>
              <a:buSzPts val="1400"/>
              <a:buNone/>
              <a:defRPr/>
            </a:lvl9pPr>
          </a:lstStyle>
          <a:p>
            <a:endParaRPr/>
          </a:p>
        </p:txBody>
      </p:sp>
      <p:sp>
        <p:nvSpPr>
          <p:cNvPr id="93" name="Google Shape;93;p13"/>
          <p:cNvSpPr txBox="1">
            <a:spLocks noGrp="1"/>
          </p:cNvSpPr>
          <p:nvPr>
            <p:ph type="title" idx="9"/>
          </p:nvPr>
        </p:nvSpPr>
        <p:spPr>
          <a:xfrm>
            <a:off x="7860347" y="4828136"/>
            <a:ext cx="3253200" cy="56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94" name="Google Shape;94;p13"/>
          <p:cNvSpPr txBox="1">
            <a:spLocks noGrp="1"/>
          </p:cNvSpPr>
          <p:nvPr>
            <p:ph type="subTitle" idx="13"/>
          </p:nvPr>
        </p:nvSpPr>
        <p:spPr>
          <a:xfrm>
            <a:off x="7860337" y="5257100"/>
            <a:ext cx="3253200" cy="79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endParaRPr/>
          </a:p>
        </p:txBody>
      </p:sp>
      <p:sp>
        <p:nvSpPr>
          <p:cNvPr id="95" name="Google Shape;95;p13"/>
          <p:cNvSpPr txBox="1">
            <a:spLocks noGrp="1"/>
          </p:cNvSpPr>
          <p:nvPr>
            <p:ph type="title" idx="14"/>
          </p:nvPr>
        </p:nvSpPr>
        <p:spPr>
          <a:xfrm>
            <a:off x="7860347" y="3286853"/>
            <a:ext cx="3253200" cy="56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96" name="Google Shape;96;p13"/>
          <p:cNvSpPr txBox="1">
            <a:spLocks noGrp="1"/>
          </p:cNvSpPr>
          <p:nvPr>
            <p:ph type="subTitle" idx="15"/>
          </p:nvPr>
        </p:nvSpPr>
        <p:spPr>
          <a:xfrm>
            <a:off x="7860337" y="3703117"/>
            <a:ext cx="3253200" cy="79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endParaRPr/>
          </a:p>
        </p:txBody>
      </p:sp>
      <p:sp>
        <p:nvSpPr>
          <p:cNvPr id="97" name="Google Shape;97;p13"/>
          <p:cNvSpPr txBox="1">
            <a:spLocks noGrp="1"/>
          </p:cNvSpPr>
          <p:nvPr>
            <p:ph type="title" idx="16"/>
          </p:nvPr>
        </p:nvSpPr>
        <p:spPr>
          <a:xfrm>
            <a:off x="7861947" y="1749183"/>
            <a:ext cx="3253200" cy="56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98" name="Google Shape;98;p13"/>
          <p:cNvSpPr txBox="1">
            <a:spLocks noGrp="1"/>
          </p:cNvSpPr>
          <p:nvPr>
            <p:ph type="subTitle" idx="17"/>
          </p:nvPr>
        </p:nvSpPr>
        <p:spPr>
          <a:xfrm>
            <a:off x="7861939" y="2150841"/>
            <a:ext cx="3253200" cy="79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endParaRPr/>
          </a:p>
        </p:txBody>
      </p:sp>
      <p:sp>
        <p:nvSpPr>
          <p:cNvPr id="99" name="Google Shape;99;p13"/>
          <p:cNvSpPr txBox="1">
            <a:spLocks noGrp="1"/>
          </p:cNvSpPr>
          <p:nvPr>
            <p:ph type="title" idx="18" hasCustomPrompt="1"/>
          </p:nvPr>
        </p:nvSpPr>
        <p:spPr>
          <a:xfrm rot="2376">
            <a:off x="6499052" y="1935173"/>
            <a:ext cx="1157600" cy="790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00" name="Google Shape;100;p13"/>
          <p:cNvSpPr txBox="1">
            <a:spLocks noGrp="1"/>
          </p:cNvSpPr>
          <p:nvPr>
            <p:ph type="title" idx="19" hasCustomPrompt="1"/>
          </p:nvPr>
        </p:nvSpPr>
        <p:spPr>
          <a:xfrm rot="1188">
            <a:off x="1279833" y="1934967"/>
            <a:ext cx="1157600" cy="79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01" name="Google Shape;101;p13"/>
          <p:cNvSpPr txBox="1">
            <a:spLocks noGrp="1"/>
          </p:cNvSpPr>
          <p:nvPr>
            <p:ph type="title" idx="20" hasCustomPrompt="1"/>
          </p:nvPr>
        </p:nvSpPr>
        <p:spPr>
          <a:xfrm rot="1188">
            <a:off x="1279831" y="5049684"/>
            <a:ext cx="1157600" cy="79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lt2"/>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02" name="Google Shape;102;p13"/>
          <p:cNvSpPr txBox="1">
            <a:spLocks noGrp="1"/>
          </p:cNvSpPr>
          <p:nvPr>
            <p:ph type="title" idx="21"/>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extLst>
      <p:ext uri="{BB962C8B-B14F-4D97-AF65-F5344CB8AC3E}">
        <p14:creationId xmlns:p14="http://schemas.microsoft.com/office/powerpoint/2010/main" val="27181865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3"/>
        <p:cNvGrpSpPr/>
        <p:nvPr/>
      </p:nvGrpSpPr>
      <p:grpSpPr>
        <a:xfrm>
          <a:off x="0" y="0"/>
          <a:ext cx="0" cy="0"/>
          <a:chOff x="0" y="0"/>
          <a:chExt cx="0" cy="0"/>
        </a:xfrm>
      </p:grpSpPr>
      <p:sp>
        <p:nvSpPr>
          <p:cNvPr id="104" name="Google Shape;104;p14"/>
          <p:cNvSpPr txBox="1">
            <a:spLocks noGrp="1"/>
          </p:cNvSpPr>
          <p:nvPr>
            <p:ph type="title"/>
          </p:nvPr>
        </p:nvSpPr>
        <p:spPr>
          <a:xfrm rot="-984">
            <a:off x="2603333" y="4178845"/>
            <a:ext cx="6985200" cy="806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32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05" name="Google Shape;105;p14"/>
          <p:cNvSpPr txBox="1">
            <a:spLocks noGrp="1"/>
          </p:cNvSpPr>
          <p:nvPr>
            <p:ph type="subTitle" idx="1"/>
          </p:nvPr>
        </p:nvSpPr>
        <p:spPr>
          <a:xfrm>
            <a:off x="2603500" y="1872484"/>
            <a:ext cx="6985200" cy="17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200"/>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cxnSp>
        <p:nvCxnSpPr>
          <p:cNvPr id="106" name="Google Shape;106;p14"/>
          <p:cNvCxnSpPr/>
          <p:nvPr/>
        </p:nvCxnSpPr>
        <p:spPr>
          <a:xfrm>
            <a:off x="495300" y="711200"/>
            <a:ext cx="609600" cy="4051200"/>
          </a:xfrm>
          <a:prstGeom prst="straightConnector1">
            <a:avLst/>
          </a:prstGeom>
          <a:noFill/>
          <a:ln w="19050" cap="flat" cmpd="sng">
            <a:solidFill>
              <a:srgbClr val="CCCCCC"/>
            </a:solidFill>
            <a:prstDash val="solid"/>
            <a:round/>
            <a:headEnd type="none" w="med" len="med"/>
            <a:tailEnd type="none" w="med" len="med"/>
          </a:ln>
        </p:spPr>
      </p:cxnSp>
      <p:cxnSp>
        <p:nvCxnSpPr>
          <p:cNvPr id="107" name="Google Shape;107;p14"/>
          <p:cNvCxnSpPr/>
          <p:nvPr/>
        </p:nvCxnSpPr>
        <p:spPr>
          <a:xfrm rot="10800000" flipH="1">
            <a:off x="1094700" y="4040917"/>
            <a:ext cx="1212800" cy="825600"/>
          </a:xfrm>
          <a:prstGeom prst="straightConnector1">
            <a:avLst/>
          </a:prstGeom>
          <a:noFill/>
          <a:ln w="19050" cap="flat" cmpd="sng">
            <a:solidFill>
              <a:srgbClr val="CCCCCC"/>
            </a:solidFill>
            <a:prstDash val="solid"/>
            <a:round/>
            <a:headEnd type="none" w="med" len="med"/>
            <a:tailEnd type="none" w="med" len="med"/>
          </a:ln>
        </p:spPr>
      </p:cxnSp>
      <p:cxnSp>
        <p:nvCxnSpPr>
          <p:cNvPr id="108" name="Google Shape;108;p14"/>
          <p:cNvCxnSpPr/>
          <p:nvPr/>
        </p:nvCxnSpPr>
        <p:spPr>
          <a:xfrm>
            <a:off x="10718800" y="1511300"/>
            <a:ext cx="978000" cy="2336800"/>
          </a:xfrm>
          <a:prstGeom prst="straightConnector1">
            <a:avLst/>
          </a:prstGeom>
          <a:noFill/>
          <a:ln w="19050" cap="flat" cmpd="sng">
            <a:solidFill>
              <a:srgbClr val="CCCCCC"/>
            </a:solidFill>
            <a:prstDash val="solid"/>
            <a:round/>
            <a:headEnd type="none" w="med" len="med"/>
            <a:tailEnd type="none" w="med" len="med"/>
          </a:ln>
        </p:spPr>
      </p:cxnSp>
      <p:cxnSp>
        <p:nvCxnSpPr>
          <p:cNvPr id="109" name="Google Shape;109;p14"/>
          <p:cNvCxnSpPr/>
          <p:nvPr/>
        </p:nvCxnSpPr>
        <p:spPr>
          <a:xfrm rot="10800000" flipH="1">
            <a:off x="9398000" y="3784600"/>
            <a:ext cx="2298800" cy="2489200"/>
          </a:xfrm>
          <a:prstGeom prst="straightConnector1">
            <a:avLst/>
          </a:prstGeom>
          <a:noFill/>
          <a:ln w="19050" cap="flat" cmpd="sng">
            <a:solidFill>
              <a:srgbClr val="CCCCCC"/>
            </a:solidFill>
            <a:prstDash val="solid"/>
            <a:round/>
            <a:headEnd type="none" w="med" len="med"/>
            <a:tailEnd type="none" w="med" len="med"/>
          </a:ln>
        </p:spPr>
      </p:cxnSp>
      <p:pic>
        <p:nvPicPr>
          <p:cNvPr id="110" name="Google Shape;110;p14"/>
          <p:cNvPicPr preferRelativeResize="0"/>
          <p:nvPr/>
        </p:nvPicPr>
        <p:blipFill>
          <a:blip r:embed="rId2">
            <a:alphaModFix/>
          </a:blip>
          <a:stretch>
            <a:fillRect/>
          </a:stretch>
        </p:blipFill>
        <p:spPr>
          <a:xfrm>
            <a:off x="9008105" y="5836239"/>
            <a:ext cx="807203" cy="807203"/>
          </a:xfrm>
          <a:prstGeom prst="rect">
            <a:avLst/>
          </a:prstGeom>
          <a:noFill/>
          <a:ln>
            <a:noFill/>
          </a:ln>
        </p:spPr>
      </p:pic>
      <p:pic>
        <p:nvPicPr>
          <p:cNvPr id="111" name="Google Shape;111;p14"/>
          <p:cNvPicPr preferRelativeResize="0"/>
          <p:nvPr/>
        </p:nvPicPr>
        <p:blipFill>
          <a:blip r:embed="rId3">
            <a:alphaModFix/>
          </a:blip>
          <a:stretch>
            <a:fillRect/>
          </a:stretch>
        </p:blipFill>
        <p:spPr>
          <a:xfrm>
            <a:off x="-1115999" y="-1012014"/>
            <a:ext cx="3307995" cy="3310415"/>
          </a:xfrm>
          <a:prstGeom prst="rect">
            <a:avLst/>
          </a:prstGeom>
          <a:noFill/>
          <a:ln>
            <a:noFill/>
          </a:ln>
        </p:spPr>
      </p:pic>
      <p:pic>
        <p:nvPicPr>
          <p:cNvPr id="112" name="Google Shape;112;p14"/>
          <p:cNvPicPr preferRelativeResize="0"/>
          <p:nvPr/>
        </p:nvPicPr>
        <p:blipFill>
          <a:blip r:embed="rId4">
            <a:alphaModFix/>
          </a:blip>
          <a:stretch>
            <a:fillRect/>
          </a:stretch>
        </p:blipFill>
        <p:spPr>
          <a:xfrm>
            <a:off x="495303" y="4218514"/>
            <a:ext cx="1176799" cy="1176799"/>
          </a:xfrm>
          <a:prstGeom prst="rect">
            <a:avLst/>
          </a:prstGeom>
          <a:noFill/>
          <a:ln>
            <a:noFill/>
          </a:ln>
        </p:spPr>
      </p:pic>
      <p:pic>
        <p:nvPicPr>
          <p:cNvPr id="113" name="Google Shape;113;p14"/>
          <p:cNvPicPr preferRelativeResize="0"/>
          <p:nvPr/>
        </p:nvPicPr>
        <p:blipFill>
          <a:blip r:embed="rId5">
            <a:alphaModFix/>
          </a:blip>
          <a:stretch>
            <a:fillRect/>
          </a:stretch>
        </p:blipFill>
        <p:spPr>
          <a:xfrm>
            <a:off x="10102231" y="1976999"/>
            <a:ext cx="3310415" cy="3310415"/>
          </a:xfrm>
          <a:prstGeom prst="rect">
            <a:avLst/>
          </a:prstGeom>
          <a:noFill/>
          <a:ln>
            <a:noFill/>
          </a:ln>
        </p:spPr>
      </p:pic>
      <p:pic>
        <p:nvPicPr>
          <p:cNvPr id="114" name="Google Shape;114;p14"/>
          <p:cNvPicPr preferRelativeResize="0"/>
          <p:nvPr/>
        </p:nvPicPr>
        <p:blipFill>
          <a:blip r:embed="rId6">
            <a:alphaModFix/>
          </a:blip>
          <a:stretch>
            <a:fillRect/>
          </a:stretch>
        </p:blipFill>
        <p:spPr>
          <a:xfrm>
            <a:off x="9985497" y="720003"/>
            <a:ext cx="1558800" cy="1558800"/>
          </a:xfrm>
          <a:prstGeom prst="rect">
            <a:avLst/>
          </a:prstGeom>
          <a:noFill/>
          <a:ln>
            <a:noFill/>
          </a:ln>
        </p:spPr>
      </p:pic>
      <p:pic>
        <p:nvPicPr>
          <p:cNvPr id="115" name="Google Shape;115;p14"/>
          <p:cNvPicPr preferRelativeResize="0"/>
          <p:nvPr/>
        </p:nvPicPr>
        <p:blipFill>
          <a:blip r:embed="rId5">
            <a:alphaModFix/>
          </a:blip>
          <a:stretch>
            <a:fillRect/>
          </a:stretch>
        </p:blipFill>
        <p:spPr>
          <a:xfrm>
            <a:off x="2080471" y="3768555"/>
            <a:ext cx="501468" cy="501468"/>
          </a:xfrm>
          <a:prstGeom prst="rect">
            <a:avLst/>
          </a:prstGeom>
          <a:noFill/>
          <a:ln>
            <a:noFill/>
          </a:ln>
        </p:spPr>
      </p:pic>
    </p:spTree>
    <p:extLst>
      <p:ext uri="{BB962C8B-B14F-4D97-AF65-F5344CB8AC3E}">
        <p14:creationId xmlns:p14="http://schemas.microsoft.com/office/powerpoint/2010/main" val="30640873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16"/>
        <p:cNvGrpSpPr/>
        <p:nvPr/>
      </p:nvGrpSpPr>
      <p:grpSpPr>
        <a:xfrm>
          <a:off x="0" y="0"/>
          <a:ext cx="0" cy="0"/>
          <a:chOff x="0" y="0"/>
          <a:chExt cx="0" cy="0"/>
        </a:xfrm>
      </p:grpSpPr>
      <p:sp>
        <p:nvSpPr>
          <p:cNvPr id="117" name="Google Shape;117;p15"/>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cxnSp>
        <p:nvCxnSpPr>
          <p:cNvPr id="118" name="Google Shape;118;p15"/>
          <p:cNvCxnSpPr/>
          <p:nvPr/>
        </p:nvCxnSpPr>
        <p:spPr>
          <a:xfrm flipH="1">
            <a:off x="374799" y="2375000"/>
            <a:ext cx="590400" cy="1295200"/>
          </a:xfrm>
          <a:prstGeom prst="straightConnector1">
            <a:avLst/>
          </a:prstGeom>
          <a:noFill/>
          <a:ln w="19050" cap="flat" cmpd="sng">
            <a:solidFill>
              <a:srgbClr val="CCCCCC"/>
            </a:solidFill>
            <a:prstDash val="solid"/>
            <a:round/>
            <a:headEnd type="none" w="med" len="med"/>
            <a:tailEnd type="none" w="med" len="med"/>
          </a:ln>
        </p:spPr>
      </p:cxnSp>
      <p:pic>
        <p:nvPicPr>
          <p:cNvPr id="119" name="Google Shape;119;p15"/>
          <p:cNvPicPr preferRelativeResize="0"/>
          <p:nvPr/>
        </p:nvPicPr>
        <p:blipFill>
          <a:blip r:embed="rId2">
            <a:alphaModFix/>
          </a:blip>
          <a:stretch>
            <a:fillRect/>
          </a:stretch>
        </p:blipFill>
        <p:spPr>
          <a:xfrm>
            <a:off x="153201" y="3429001"/>
            <a:ext cx="483999" cy="483999"/>
          </a:xfrm>
          <a:prstGeom prst="rect">
            <a:avLst/>
          </a:prstGeom>
          <a:noFill/>
          <a:ln>
            <a:noFill/>
          </a:ln>
        </p:spPr>
      </p:pic>
      <p:pic>
        <p:nvPicPr>
          <p:cNvPr id="120" name="Google Shape;120;p15"/>
          <p:cNvPicPr preferRelativeResize="0"/>
          <p:nvPr/>
        </p:nvPicPr>
        <p:blipFill>
          <a:blip r:embed="rId3">
            <a:alphaModFix/>
          </a:blip>
          <a:stretch>
            <a:fillRect/>
          </a:stretch>
        </p:blipFill>
        <p:spPr>
          <a:xfrm>
            <a:off x="341401" y="1750333"/>
            <a:ext cx="1237201" cy="1237201"/>
          </a:xfrm>
          <a:prstGeom prst="rect">
            <a:avLst/>
          </a:prstGeom>
          <a:noFill/>
          <a:ln>
            <a:noFill/>
          </a:ln>
        </p:spPr>
      </p:pic>
    </p:spTree>
    <p:extLst>
      <p:ext uri="{BB962C8B-B14F-4D97-AF65-F5344CB8AC3E}">
        <p14:creationId xmlns:p14="http://schemas.microsoft.com/office/powerpoint/2010/main" val="23472321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6666984" y="2164200"/>
            <a:ext cx="3877200" cy="75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23" name="Google Shape;123;p16"/>
          <p:cNvSpPr txBox="1">
            <a:spLocks noGrp="1"/>
          </p:cNvSpPr>
          <p:nvPr>
            <p:ph type="subTitle" idx="1"/>
          </p:nvPr>
        </p:nvSpPr>
        <p:spPr>
          <a:xfrm rot="-355">
            <a:off x="6667196" y="3145309"/>
            <a:ext cx="3876800" cy="1427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5125837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24"/>
        <p:cNvGrpSpPr/>
        <p:nvPr/>
      </p:nvGrpSpPr>
      <p:grpSpPr>
        <a:xfrm>
          <a:off x="0" y="0"/>
          <a:ext cx="0" cy="0"/>
          <a:chOff x="0" y="0"/>
          <a:chExt cx="0" cy="0"/>
        </a:xfrm>
      </p:grpSpPr>
      <p:sp>
        <p:nvSpPr>
          <p:cNvPr id="125" name="Google Shape;125;p17"/>
          <p:cNvSpPr txBox="1">
            <a:spLocks noGrp="1"/>
          </p:cNvSpPr>
          <p:nvPr>
            <p:ph type="title"/>
          </p:nvPr>
        </p:nvSpPr>
        <p:spPr>
          <a:xfrm>
            <a:off x="1137800" y="2125717"/>
            <a:ext cx="4321600" cy="75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26" name="Google Shape;126;p17"/>
          <p:cNvSpPr txBox="1">
            <a:spLocks noGrp="1"/>
          </p:cNvSpPr>
          <p:nvPr>
            <p:ph type="subTitle" idx="1"/>
          </p:nvPr>
        </p:nvSpPr>
        <p:spPr>
          <a:xfrm rot="-318">
            <a:off x="1137800" y="3054452"/>
            <a:ext cx="4321600" cy="1269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187780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a:off x="960000" y="1062900"/>
            <a:ext cx="5009200" cy="1261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29" name="Google Shape;129;p18"/>
          <p:cNvSpPr txBox="1">
            <a:spLocks noGrp="1"/>
          </p:cNvSpPr>
          <p:nvPr>
            <p:ph type="subTitle" idx="1"/>
          </p:nvPr>
        </p:nvSpPr>
        <p:spPr>
          <a:xfrm rot="-223">
            <a:off x="960000" y="3027711"/>
            <a:ext cx="6172000" cy="2890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2133"/>
              </a:spcBef>
              <a:spcAft>
                <a:spcPts val="0"/>
              </a:spcAft>
              <a:buSzPts val="1400"/>
              <a:buChar char="■"/>
              <a:defRPr/>
            </a:lvl3pPr>
            <a:lvl4pPr lvl="3" algn="ctr" rtl="0">
              <a:lnSpc>
                <a:spcPct val="100000"/>
              </a:lnSpc>
              <a:spcBef>
                <a:spcPts val="2133"/>
              </a:spcBef>
              <a:spcAft>
                <a:spcPts val="0"/>
              </a:spcAft>
              <a:buSzPts val="1400"/>
              <a:buChar char="●"/>
              <a:defRPr/>
            </a:lvl4pPr>
            <a:lvl5pPr lvl="4" algn="ctr" rtl="0">
              <a:lnSpc>
                <a:spcPct val="100000"/>
              </a:lnSpc>
              <a:spcBef>
                <a:spcPts val="2133"/>
              </a:spcBef>
              <a:spcAft>
                <a:spcPts val="0"/>
              </a:spcAft>
              <a:buSzPts val="1400"/>
              <a:buChar char="○"/>
              <a:defRPr/>
            </a:lvl5pPr>
            <a:lvl6pPr lvl="5" algn="ctr" rtl="0">
              <a:lnSpc>
                <a:spcPct val="100000"/>
              </a:lnSpc>
              <a:spcBef>
                <a:spcPts val="2133"/>
              </a:spcBef>
              <a:spcAft>
                <a:spcPts val="0"/>
              </a:spcAft>
              <a:buSzPts val="1400"/>
              <a:buChar char="■"/>
              <a:defRPr/>
            </a:lvl6pPr>
            <a:lvl7pPr lvl="6" algn="ctr" rtl="0">
              <a:lnSpc>
                <a:spcPct val="100000"/>
              </a:lnSpc>
              <a:spcBef>
                <a:spcPts val="2133"/>
              </a:spcBef>
              <a:spcAft>
                <a:spcPts val="0"/>
              </a:spcAft>
              <a:buSzPts val="1400"/>
              <a:buChar char="●"/>
              <a:defRPr/>
            </a:lvl7pPr>
            <a:lvl8pPr lvl="7" algn="ctr" rtl="0">
              <a:lnSpc>
                <a:spcPct val="100000"/>
              </a:lnSpc>
              <a:spcBef>
                <a:spcPts val="2133"/>
              </a:spcBef>
              <a:spcAft>
                <a:spcPts val="0"/>
              </a:spcAft>
              <a:buSzPts val="1400"/>
              <a:buChar char="○"/>
              <a:defRPr/>
            </a:lvl8pPr>
            <a:lvl9pPr lvl="8" algn="ctr" rtl="0">
              <a:lnSpc>
                <a:spcPct val="100000"/>
              </a:lnSpc>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1057471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extLst>
      <p:ext uri="{BB962C8B-B14F-4D97-AF65-F5344CB8AC3E}">
        <p14:creationId xmlns:p14="http://schemas.microsoft.com/office/powerpoint/2010/main" val="22675044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32" name="Google Shape;132;p19"/>
          <p:cNvSpPr txBox="1">
            <a:spLocks noGrp="1"/>
          </p:cNvSpPr>
          <p:nvPr>
            <p:ph type="title" idx="2"/>
          </p:nvPr>
        </p:nvSpPr>
        <p:spPr>
          <a:xfrm>
            <a:off x="957000" y="1661933"/>
            <a:ext cx="10278000" cy="57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33" name="Google Shape;133;p19"/>
          <p:cNvSpPr txBox="1">
            <a:spLocks noGrp="1"/>
          </p:cNvSpPr>
          <p:nvPr>
            <p:ph type="subTitle" idx="1"/>
          </p:nvPr>
        </p:nvSpPr>
        <p:spPr>
          <a:xfrm>
            <a:off x="960000" y="2126167"/>
            <a:ext cx="10272000" cy="70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34" name="Google Shape;134;p19"/>
          <p:cNvSpPr txBox="1">
            <a:spLocks noGrp="1"/>
          </p:cNvSpPr>
          <p:nvPr>
            <p:ph type="title" idx="3"/>
          </p:nvPr>
        </p:nvSpPr>
        <p:spPr>
          <a:xfrm>
            <a:off x="957000" y="3268367"/>
            <a:ext cx="10278000" cy="573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35" name="Google Shape;135;p19"/>
          <p:cNvSpPr txBox="1">
            <a:spLocks noGrp="1"/>
          </p:cNvSpPr>
          <p:nvPr>
            <p:ph type="subTitle" idx="4"/>
          </p:nvPr>
        </p:nvSpPr>
        <p:spPr>
          <a:xfrm>
            <a:off x="957000" y="3732751"/>
            <a:ext cx="10278000" cy="70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36" name="Google Shape;136;p19"/>
          <p:cNvSpPr txBox="1">
            <a:spLocks noGrp="1"/>
          </p:cNvSpPr>
          <p:nvPr>
            <p:ph type="title" idx="5"/>
          </p:nvPr>
        </p:nvSpPr>
        <p:spPr>
          <a:xfrm>
            <a:off x="957000" y="4878551"/>
            <a:ext cx="10278000" cy="573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37" name="Google Shape;137;p19"/>
          <p:cNvSpPr txBox="1">
            <a:spLocks noGrp="1"/>
          </p:cNvSpPr>
          <p:nvPr>
            <p:ph type="subTitle" idx="6"/>
          </p:nvPr>
        </p:nvSpPr>
        <p:spPr>
          <a:xfrm>
            <a:off x="957000" y="5350300"/>
            <a:ext cx="10278000" cy="70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pic>
        <p:nvPicPr>
          <p:cNvPr id="138" name="Google Shape;138;p19"/>
          <p:cNvPicPr preferRelativeResize="0"/>
          <p:nvPr/>
        </p:nvPicPr>
        <p:blipFill>
          <a:blip r:embed="rId2">
            <a:alphaModFix/>
          </a:blip>
          <a:stretch>
            <a:fillRect/>
          </a:stretch>
        </p:blipFill>
        <p:spPr>
          <a:xfrm>
            <a:off x="-252633" y="2552701"/>
            <a:ext cx="1086201" cy="1086201"/>
          </a:xfrm>
          <a:prstGeom prst="rect">
            <a:avLst/>
          </a:prstGeom>
          <a:noFill/>
          <a:ln>
            <a:noFill/>
          </a:ln>
        </p:spPr>
      </p:pic>
      <p:pic>
        <p:nvPicPr>
          <p:cNvPr id="139" name="Google Shape;139;p19"/>
          <p:cNvPicPr preferRelativeResize="0"/>
          <p:nvPr/>
        </p:nvPicPr>
        <p:blipFill>
          <a:blip r:embed="rId3">
            <a:alphaModFix/>
          </a:blip>
          <a:stretch>
            <a:fillRect/>
          </a:stretch>
        </p:blipFill>
        <p:spPr>
          <a:xfrm>
            <a:off x="11318867" y="4299501"/>
            <a:ext cx="1279532" cy="1279532"/>
          </a:xfrm>
          <a:prstGeom prst="rect">
            <a:avLst/>
          </a:prstGeom>
          <a:noFill/>
          <a:ln>
            <a:noFill/>
          </a:ln>
        </p:spPr>
      </p:pic>
    </p:spTree>
    <p:extLst>
      <p:ext uri="{BB962C8B-B14F-4D97-AF65-F5344CB8AC3E}">
        <p14:creationId xmlns:p14="http://schemas.microsoft.com/office/powerpoint/2010/main" val="27656081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42" name="Google Shape;142;p20"/>
          <p:cNvSpPr txBox="1">
            <a:spLocks noGrp="1"/>
          </p:cNvSpPr>
          <p:nvPr>
            <p:ph type="title" idx="2"/>
          </p:nvPr>
        </p:nvSpPr>
        <p:spPr>
          <a:xfrm>
            <a:off x="1185136" y="1820367"/>
            <a:ext cx="5631200" cy="562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43" name="Google Shape;143;p20"/>
          <p:cNvSpPr txBox="1">
            <a:spLocks noGrp="1"/>
          </p:cNvSpPr>
          <p:nvPr>
            <p:ph type="subTitle" idx="1"/>
          </p:nvPr>
        </p:nvSpPr>
        <p:spPr>
          <a:xfrm>
            <a:off x="1184917" y="2244200"/>
            <a:ext cx="5631200" cy="366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sz="1867"/>
            </a:lvl1pPr>
            <a:lvl2pPr lvl="1" algn="ctr" rtl="0">
              <a:lnSpc>
                <a:spcPct val="100000"/>
              </a:lnSpc>
              <a:spcBef>
                <a:spcPts val="2133"/>
              </a:spcBef>
              <a:spcAft>
                <a:spcPts val="0"/>
              </a:spcAft>
              <a:buSzPts val="1400"/>
              <a:buChar char="○"/>
              <a:defRPr/>
            </a:lvl2pPr>
            <a:lvl3pPr lvl="2" algn="ctr" rtl="0">
              <a:lnSpc>
                <a:spcPct val="100000"/>
              </a:lnSpc>
              <a:spcBef>
                <a:spcPts val="2133"/>
              </a:spcBef>
              <a:spcAft>
                <a:spcPts val="0"/>
              </a:spcAft>
              <a:buSzPts val="1400"/>
              <a:buChar char="■"/>
              <a:defRPr/>
            </a:lvl3pPr>
            <a:lvl4pPr lvl="3" algn="ctr" rtl="0">
              <a:lnSpc>
                <a:spcPct val="100000"/>
              </a:lnSpc>
              <a:spcBef>
                <a:spcPts val="2133"/>
              </a:spcBef>
              <a:spcAft>
                <a:spcPts val="0"/>
              </a:spcAft>
              <a:buSzPts val="1400"/>
              <a:buChar char="●"/>
              <a:defRPr/>
            </a:lvl4pPr>
            <a:lvl5pPr lvl="4" algn="ctr" rtl="0">
              <a:lnSpc>
                <a:spcPct val="100000"/>
              </a:lnSpc>
              <a:spcBef>
                <a:spcPts val="2133"/>
              </a:spcBef>
              <a:spcAft>
                <a:spcPts val="0"/>
              </a:spcAft>
              <a:buSzPts val="1400"/>
              <a:buChar char="○"/>
              <a:defRPr/>
            </a:lvl5pPr>
            <a:lvl6pPr lvl="5" algn="ctr" rtl="0">
              <a:lnSpc>
                <a:spcPct val="100000"/>
              </a:lnSpc>
              <a:spcBef>
                <a:spcPts val="2133"/>
              </a:spcBef>
              <a:spcAft>
                <a:spcPts val="0"/>
              </a:spcAft>
              <a:buSzPts val="1400"/>
              <a:buChar char="■"/>
              <a:defRPr/>
            </a:lvl6pPr>
            <a:lvl7pPr lvl="6" algn="ctr" rtl="0">
              <a:lnSpc>
                <a:spcPct val="100000"/>
              </a:lnSpc>
              <a:spcBef>
                <a:spcPts val="2133"/>
              </a:spcBef>
              <a:spcAft>
                <a:spcPts val="0"/>
              </a:spcAft>
              <a:buSzPts val="1400"/>
              <a:buChar char="●"/>
              <a:defRPr/>
            </a:lvl7pPr>
            <a:lvl8pPr lvl="7" algn="ctr" rtl="0">
              <a:lnSpc>
                <a:spcPct val="100000"/>
              </a:lnSpc>
              <a:spcBef>
                <a:spcPts val="2133"/>
              </a:spcBef>
              <a:spcAft>
                <a:spcPts val="0"/>
              </a:spcAft>
              <a:buSzPts val="1400"/>
              <a:buChar char="○"/>
              <a:defRPr/>
            </a:lvl8pPr>
            <a:lvl9pPr lvl="8" algn="ctr" rtl="0">
              <a:lnSpc>
                <a:spcPct val="100000"/>
              </a:lnSpc>
              <a:spcBef>
                <a:spcPts val="2133"/>
              </a:spcBef>
              <a:spcAft>
                <a:spcPts val="2133"/>
              </a:spcAft>
              <a:buSzPts val="1400"/>
              <a:buChar char="■"/>
              <a:defRPr/>
            </a:lvl9pPr>
          </a:lstStyle>
          <a:p>
            <a:endParaRPr/>
          </a:p>
        </p:txBody>
      </p:sp>
      <p:sp>
        <p:nvSpPr>
          <p:cNvPr id="144" name="Google Shape;144;p20"/>
          <p:cNvSpPr txBox="1">
            <a:spLocks noGrp="1"/>
          </p:cNvSpPr>
          <p:nvPr>
            <p:ph type="title" idx="3"/>
          </p:nvPr>
        </p:nvSpPr>
        <p:spPr>
          <a:xfrm>
            <a:off x="7336084" y="1820351"/>
            <a:ext cx="3442400" cy="560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45" name="Google Shape;145;p20"/>
          <p:cNvSpPr txBox="1">
            <a:spLocks noGrp="1"/>
          </p:cNvSpPr>
          <p:nvPr>
            <p:ph type="subTitle" idx="4"/>
          </p:nvPr>
        </p:nvSpPr>
        <p:spPr>
          <a:xfrm>
            <a:off x="7336084" y="2219749"/>
            <a:ext cx="3442400" cy="138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46" name="Google Shape;146;p20"/>
          <p:cNvSpPr txBox="1">
            <a:spLocks noGrp="1"/>
          </p:cNvSpPr>
          <p:nvPr>
            <p:ph type="title" idx="5"/>
          </p:nvPr>
        </p:nvSpPr>
        <p:spPr>
          <a:xfrm>
            <a:off x="7338284" y="4045284"/>
            <a:ext cx="3438000" cy="560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47" name="Google Shape;147;p20"/>
          <p:cNvSpPr txBox="1">
            <a:spLocks noGrp="1"/>
          </p:cNvSpPr>
          <p:nvPr>
            <p:ph type="subTitle" idx="6"/>
          </p:nvPr>
        </p:nvSpPr>
        <p:spPr>
          <a:xfrm>
            <a:off x="7336284" y="4457467"/>
            <a:ext cx="3442000" cy="139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104382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48"/>
        <p:cNvGrpSpPr/>
        <p:nvPr/>
      </p:nvGrpSpPr>
      <p:grpSpPr>
        <a:xfrm>
          <a:off x="0" y="0"/>
          <a:ext cx="0" cy="0"/>
          <a:chOff x="0" y="0"/>
          <a:chExt cx="0" cy="0"/>
        </a:xfrm>
      </p:grpSpPr>
      <p:sp>
        <p:nvSpPr>
          <p:cNvPr id="149" name="Google Shape;149;p21"/>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50" name="Google Shape;150;p21"/>
          <p:cNvSpPr txBox="1">
            <a:spLocks noGrp="1"/>
          </p:cNvSpPr>
          <p:nvPr>
            <p:ph type="title" idx="2"/>
          </p:nvPr>
        </p:nvSpPr>
        <p:spPr>
          <a:xfrm>
            <a:off x="2796251" y="2052000"/>
            <a:ext cx="3084400" cy="7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51" name="Google Shape;151;p21"/>
          <p:cNvSpPr txBox="1">
            <a:spLocks noGrp="1"/>
          </p:cNvSpPr>
          <p:nvPr>
            <p:ph type="subTitle" idx="1"/>
          </p:nvPr>
        </p:nvSpPr>
        <p:spPr>
          <a:xfrm>
            <a:off x="2796264" y="2561000"/>
            <a:ext cx="3084400" cy="7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52" name="Google Shape;152;p21"/>
          <p:cNvSpPr txBox="1">
            <a:spLocks noGrp="1"/>
          </p:cNvSpPr>
          <p:nvPr>
            <p:ph type="title" idx="3"/>
          </p:nvPr>
        </p:nvSpPr>
        <p:spPr>
          <a:xfrm>
            <a:off x="6278568" y="2052000"/>
            <a:ext cx="3084400" cy="7036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53" name="Google Shape;153;p21"/>
          <p:cNvSpPr txBox="1">
            <a:spLocks noGrp="1"/>
          </p:cNvSpPr>
          <p:nvPr>
            <p:ph type="subTitle" idx="4"/>
          </p:nvPr>
        </p:nvSpPr>
        <p:spPr>
          <a:xfrm>
            <a:off x="6278568" y="2561000"/>
            <a:ext cx="3084400" cy="75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54" name="Google Shape;154;p21"/>
          <p:cNvSpPr txBox="1">
            <a:spLocks noGrp="1"/>
          </p:cNvSpPr>
          <p:nvPr>
            <p:ph type="title" idx="5"/>
          </p:nvPr>
        </p:nvSpPr>
        <p:spPr>
          <a:xfrm>
            <a:off x="2829033" y="4445300"/>
            <a:ext cx="3084400" cy="7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55" name="Google Shape;155;p21"/>
          <p:cNvSpPr txBox="1">
            <a:spLocks noGrp="1"/>
          </p:cNvSpPr>
          <p:nvPr>
            <p:ph type="subTitle" idx="6"/>
          </p:nvPr>
        </p:nvSpPr>
        <p:spPr>
          <a:xfrm>
            <a:off x="2829047" y="4966967"/>
            <a:ext cx="3084400" cy="7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56" name="Google Shape;156;p21"/>
          <p:cNvSpPr txBox="1">
            <a:spLocks noGrp="1"/>
          </p:cNvSpPr>
          <p:nvPr>
            <p:ph type="title" idx="7"/>
          </p:nvPr>
        </p:nvSpPr>
        <p:spPr>
          <a:xfrm>
            <a:off x="6274168" y="4444833"/>
            <a:ext cx="3088800" cy="7036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57" name="Google Shape;157;p21"/>
          <p:cNvSpPr txBox="1">
            <a:spLocks noGrp="1"/>
          </p:cNvSpPr>
          <p:nvPr>
            <p:ph type="subTitle" idx="8"/>
          </p:nvPr>
        </p:nvSpPr>
        <p:spPr>
          <a:xfrm>
            <a:off x="6278568" y="4966500"/>
            <a:ext cx="3084400" cy="75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7797804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60" name="Google Shape;160;p22"/>
          <p:cNvSpPr txBox="1">
            <a:spLocks noGrp="1"/>
          </p:cNvSpPr>
          <p:nvPr>
            <p:ph type="title" idx="2"/>
          </p:nvPr>
        </p:nvSpPr>
        <p:spPr>
          <a:xfrm>
            <a:off x="961200" y="1850100"/>
            <a:ext cx="2473600" cy="70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61" name="Google Shape;161;p22"/>
          <p:cNvSpPr txBox="1">
            <a:spLocks noGrp="1"/>
          </p:cNvSpPr>
          <p:nvPr>
            <p:ph type="subTitle" idx="1"/>
          </p:nvPr>
        </p:nvSpPr>
        <p:spPr>
          <a:xfrm>
            <a:off x="961200" y="2404100"/>
            <a:ext cx="2473600" cy="70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62" name="Google Shape;162;p22"/>
          <p:cNvSpPr txBox="1">
            <a:spLocks noGrp="1"/>
          </p:cNvSpPr>
          <p:nvPr>
            <p:ph type="title" idx="3"/>
          </p:nvPr>
        </p:nvSpPr>
        <p:spPr>
          <a:xfrm>
            <a:off x="4858592" y="1850100"/>
            <a:ext cx="2474800" cy="70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63" name="Google Shape;163;p22"/>
          <p:cNvSpPr txBox="1">
            <a:spLocks noGrp="1"/>
          </p:cNvSpPr>
          <p:nvPr>
            <p:ph type="subTitle" idx="4"/>
          </p:nvPr>
        </p:nvSpPr>
        <p:spPr>
          <a:xfrm>
            <a:off x="4858595" y="2404100"/>
            <a:ext cx="2474800" cy="70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64" name="Google Shape;164;p22"/>
          <p:cNvSpPr txBox="1">
            <a:spLocks noGrp="1"/>
          </p:cNvSpPr>
          <p:nvPr>
            <p:ph type="title" idx="5"/>
          </p:nvPr>
        </p:nvSpPr>
        <p:spPr>
          <a:xfrm>
            <a:off x="961200" y="4803567"/>
            <a:ext cx="2473600" cy="70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65" name="Google Shape;165;p22"/>
          <p:cNvSpPr txBox="1">
            <a:spLocks noGrp="1"/>
          </p:cNvSpPr>
          <p:nvPr>
            <p:ph type="subTitle" idx="6"/>
          </p:nvPr>
        </p:nvSpPr>
        <p:spPr>
          <a:xfrm>
            <a:off x="961200" y="5357000"/>
            <a:ext cx="2473600" cy="70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66" name="Google Shape;166;p22"/>
          <p:cNvSpPr txBox="1">
            <a:spLocks noGrp="1"/>
          </p:cNvSpPr>
          <p:nvPr>
            <p:ph type="title" idx="7"/>
          </p:nvPr>
        </p:nvSpPr>
        <p:spPr>
          <a:xfrm>
            <a:off x="4858592" y="4803567"/>
            <a:ext cx="2474800" cy="70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67" name="Google Shape;167;p22"/>
          <p:cNvSpPr txBox="1">
            <a:spLocks noGrp="1"/>
          </p:cNvSpPr>
          <p:nvPr>
            <p:ph type="subTitle" idx="8"/>
          </p:nvPr>
        </p:nvSpPr>
        <p:spPr>
          <a:xfrm>
            <a:off x="4858595" y="5357000"/>
            <a:ext cx="2474800" cy="70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68" name="Google Shape;168;p22"/>
          <p:cNvSpPr txBox="1">
            <a:spLocks noGrp="1"/>
          </p:cNvSpPr>
          <p:nvPr>
            <p:ph type="title" idx="9"/>
          </p:nvPr>
        </p:nvSpPr>
        <p:spPr>
          <a:xfrm>
            <a:off x="8757193" y="1850100"/>
            <a:ext cx="2474800" cy="70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69" name="Google Shape;169;p22"/>
          <p:cNvSpPr txBox="1">
            <a:spLocks noGrp="1"/>
          </p:cNvSpPr>
          <p:nvPr>
            <p:ph type="subTitle" idx="13"/>
          </p:nvPr>
        </p:nvSpPr>
        <p:spPr>
          <a:xfrm>
            <a:off x="8757200" y="2404100"/>
            <a:ext cx="2474800" cy="70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70" name="Google Shape;170;p22"/>
          <p:cNvSpPr txBox="1">
            <a:spLocks noGrp="1"/>
          </p:cNvSpPr>
          <p:nvPr>
            <p:ph type="title" idx="14"/>
          </p:nvPr>
        </p:nvSpPr>
        <p:spPr>
          <a:xfrm>
            <a:off x="8757193" y="4803567"/>
            <a:ext cx="2474800" cy="70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71" name="Google Shape;171;p22"/>
          <p:cNvSpPr txBox="1">
            <a:spLocks noGrp="1"/>
          </p:cNvSpPr>
          <p:nvPr>
            <p:ph type="subTitle" idx="15"/>
          </p:nvPr>
        </p:nvSpPr>
        <p:spPr>
          <a:xfrm>
            <a:off x="8757199" y="5357000"/>
            <a:ext cx="2474800" cy="70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cxnSp>
        <p:nvCxnSpPr>
          <p:cNvPr id="172" name="Google Shape;172;p22"/>
          <p:cNvCxnSpPr/>
          <p:nvPr/>
        </p:nvCxnSpPr>
        <p:spPr>
          <a:xfrm>
            <a:off x="10160000" y="368300"/>
            <a:ext cx="1740000" cy="1028800"/>
          </a:xfrm>
          <a:prstGeom prst="straightConnector1">
            <a:avLst/>
          </a:prstGeom>
          <a:noFill/>
          <a:ln w="19050" cap="flat" cmpd="sng">
            <a:solidFill>
              <a:srgbClr val="CCCCCC"/>
            </a:solidFill>
            <a:prstDash val="solid"/>
            <a:round/>
            <a:headEnd type="none" w="med" len="med"/>
            <a:tailEnd type="none" w="med" len="med"/>
          </a:ln>
        </p:spPr>
      </p:cxnSp>
      <p:pic>
        <p:nvPicPr>
          <p:cNvPr id="173" name="Google Shape;173;p22"/>
          <p:cNvPicPr preferRelativeResize="0"/>
          <p:nvPr/>
        </p:nvPicPr>
        <p:blipFill>
          <a:blip r:embed="rId2">
            <a:alphaModFix/>
          </a:blip>
          <a:stretch>
            <a:fillRect/>
          </a:stretch>
        </p:blipFill>
        <p:spPr>
          <a:xfrm>
            <a:off x="11232000" y="427634"/>
            <a:ext cx="1975032" cy="1976468"/>
          </a:xfrm>
          <a:prstGeom prst="rect">
            <a:avLst/>
          </a:prstGeom>
          <a:noFill/>
          <a:ln>
            <a:noFill/>
          </a:ln>
        </p:spPr>
      </p:pic>
      <p:pic>
        <p:nvPicPr>
          <p:cNvPr id="174" name="Google Shape;174;p22"/>
          <p:cNvPicPr preferRelativeResize="0"/>
          <p:nvPr/>
        </p:nvPicPr>
        <p:blipFill>
          <a:blip r:embed="rId3">
            <a:alphaModFix/>
          </a:blip>
          <a:stretch>
            <a:fillRect/>
          </a:stretch>
        </p:blipFill>
        <p:spPr>
          <a:xfrm>
            <a:off x="9365465" y="-449133"/>
            <a:ext cx="1563865" cy="1563865"/>
          </a:xfrm>
          <a:prstGeom prst="rect">
            <a:avLst/>
          </a:prstGeom>
          <a:noFill/>
          <a:ln>
            <a:noFill/>
          </a:ln>
        </p:spPr>
      </p:pic>
    </p:spTree>
    <p:extLst>
      <p:ext uri="{BB962C8B-B14F-4D97-AF65-F5344CB8AC3E}">
        <p14:creationId xmlns:p14="http://schemas.microsoft.com/office/powerpoint/2010/main" val="13552101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75"/>
        <p:cNvGrpSpPr/>
        <p:nvPr/>
      </p:nvGrpSpPr>
      <p:grpSpPr>
        <a:xfrm>
          <a:off x="0" y="0"/>
          <a:ext cx="0" cy="0"/>
          <a:chOff x="0" y="0"/>
          <a:chExt cx="0" cy="0"/>
        </a:xfrm>
      </p:grpSpPr>
      <p:sp>
        <p:nvSpPr>
          <p:cNvPr id="176" name="Google Shape;176;p23"/>
          <p:cNvSpPr txBox="1">
            <a:spLocks noGrp="1"/>
          </p:cNvSpPr>
          <p:nvPr>
            <p:ph type="subTitle" idx="1"/>
          </p:nvPr>
        </p:nvSpPr>
        <p:spPr>
          <a:xfrm>
            <a:off x="1506100" y="5608400"/>
            <a:ext cx="3876800" cy="52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77" name="Google Shape;177;p23"/>
          <p:cNvSpPr txBox="1">
            <a:spLocks noGrp="1"/>
          </p:cNvSpPr>
          <p:nvPr>
            <p:ph type="subTitle" idx="2"/>
          </p:nvPr>
        </p:nvSpPr>
        <p:spPr>
          <a:xfrm>
            <a:off x="1506100" y="3227700"/>
            <a:ext cx="3876800" cy="52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78" name="Google Shape;178;p23"/>
          <p:cNvSpPr txBox="1">
            <a:spLocks noGrp="1"/>
          </p:cNvSpPr>
          <p:nvPr>
            <p:ph type="title" hasCustomPrompt="1"/>
          </p:nvPr>
        </p:nvSpPr>
        <p:spPr>
          <a:xfrm>
            <a:off x="1506100" y="4164800"/>
            <a:ext cx="3876800" cy="1321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200"/>
              <a:buNone/>
              <a:defRPr sz="8266">
                <a:solidFill>
                  <a:schemeClr val="accent4"/>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79" name="Google Shape;179;p23"/>
          <p:cNvSpPr txBox="1">
            <a:spLocks noGrp="1"/>
          </p:cNvSpPr>
          <p:nvPr>
            <p:ph type="title" idx="3" hasCustomPrompt="1"/>
          </p:nvPr>
        </p:nvSpPr>
        <p:spPr>
          <a:xfrm>
            <a:off x="1506100" y="1797867"/>
            <a:ext cx="3876800" cy="1321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200"/>
              <a:buNone/>
              <a:defRPr sz="8266">
                <a:solidFill>
                  <a:schemeClr val="accent2"/>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80" name="Google Shape;180;p23"/>
          <p:cNvSpPr txBox="1">
            <a:spLocks noGrp="1"/>
          </p:cNvSpPr>
          <p:nvPr>
            <p:ph type="title" idx="4"/>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cxnSp>
        <p:nvCxnSpPr>
          <p:cNvPr id="181" name="Google Shape;181;p23"/>
          <p:cNvCxnSpPr/>
          <p:nvPr/>
        </p:nvCxnSpPr>
        <p:spPr>
          <a:xfrm>
            <a:off x="11099800" y="876300"/>
            <a:ext cx="952400" cy="2032000"/>
          </a:xfrm>
          <a:prstGeom prst="straightConnector1">
            <a:avLst/>
          </a:prstGeom>
          <a:noFill/>
          <a:ln w="19050" cap="flat" cmpd="sng">
            <a:solidFill>
              <a:srgbClr val="CCCCCC"/>
            </a:solidFill>
            <a:prstDash val="solid"/>
            <a:round/>
            <a:headEnd type="none" w="med" len="med"/>
            <a:tailEnd type="none" w="med" len="med"/>
          </a:ln>
        </p:spPr>
      </p:cxnSp>
      <p:pic>
        <p:nvPicPr>
          <p:cNvPr id="182" name="Google Shape;182;p23"/>
          <p:cNvPicPr preferRelativeResize="0"/>
          <p:nvPr/>
        </p:nvPicPr>
        <p:blipFill>
          <a:blip r:embed="rId2">
            <a:alphaModFix/>
          </a:blip>
          <a:stretch>
            <a:fillRect/>
          </a:stretch>
        </p:blipFill>
        <p:spPr>
          <a:xfrm>
            <a:off x="9630067" y="-618567"/>
            <a:ext cx="2993731" cy="2993731"/>
          </a:xfrm>
          <a:prstGeom prst="rect">
            <a:avLst/>
          </a:prstGeom>
          <a:noFill/>
          <a:ln>
            <a:noFill/>
          </a:ln>
        </p:spPr>
      </p:pic>
      <p:pic>
        <p:nvPicPr>
          <p:cNvPr id="183" name="Google Shape;183;p23"/>
          <p:cNvPicPr preferRelativeResize="0"/>
          <p:nvPr/>
        </p:nvPicPr>
        <p:blipFill>
          <a:blip r:embed="rId3">
            <a:alphaModFix/>
          </a:blip>
          <a:stretch>
            <a:fillRect/>
          </a:stretch>
        </p:blipFill>
        <p:spPr>
          <a:xfrm>
            <a:off x="11365765" y="2258903"/>
            <a:ext cx="1323599" cy="1323599"/>
          </a:xfrm>
          <a:prstGeom prst="rect">
            <a:avLst/>
          </a:prstGeom>
          <a:noFill/>
          <a:ln>
            <a:noFill/>
          </a:ln>
        </p:spPr>
      </p:pic>
      <p:pic>
        <p:nvPicPr>
          <p:cNvPr id="184" name="Google Shape;184;p23"/>
          <p:cNvPicPr preferRelativeResize="0"/>
          <p:nvPr/>
        </p:nvPicPr>
        <p:blipFill>
          <a:blip r:embed="rId2">
            <a:alphaModFix/>
          </a:blip>
          <a:stretch>
            <a:fillRect/>
          </a:stretch>
        </p:blipFill>
        <p:spPr>
          <a:xfrm>
            <a:off x="-667567" y="3757300"/>
            <a:ext cx="2253000" cy="2253000"/>
          </a:xfrm>
          <a:prstGeom prst="rect">
            <a:avLst/>
          </a:prstGeom>
          <a:noFill/>
          <a:ln>
            <a:noFill/>
          </a:ln>
        </p:spPr>
      </p:pic>
    </p:spTree>
    <p:extLst>
      <p:ext uri="{BB962C8B-B14F-4D97-AF65-F5344CB8AC3E}">
        <p14:creationId xmlns:p14="http://schemas.microsoft.com/office/powerpoint/2010/main" val="4914791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85"/>
        <p:cNvGrpSpPr/>
        <p:nvPr/>
      </p:nvGrpSpPr>
      <p:grpSpPr>
        <a:xfrm>
          <a:off x="0" y="0"/>
          <a:ext cx="0" cy="0"/>
          <a:chOff x="0" y="0"/>
          <a:chExt cx="0" cy="0"/>
        </a:xfrm>
      </p:grpSpPr>
      <p:sp>
        <p:nvSpPr>
          <p:cNvPr id="186" name="Google Shape;186;p24"/>
          <p:cNvSpPr txBox="1"/>
          <p:nvPr/>
        </p:nvSpPr>
        <p:spPr>
          <a:xfrm>
            <a:off x="6106167" y="4705600"/>
            <a:ext cx="4780400" cy="933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467" b="1">
                <a:solidFill>
                  <a:schemeClr val="dk1"/>
                </a:solidFill>
                <a:latin typeface="Cabin"/>
                <a:ea typeface="Cabin"/>
                <a:cs typeface="Cabin"/>
                <a:sym typeface="Cabin"/>
              </a:rPr>
              <a:t>CREDITS:</a:t>
            </a:r>
            <a:r>
              <a:rPr lang="en" sz="1467">
                <a:solidFill>
                  <a:schemeClr val="dk1"/>
                </a:solidFill>
                <a:latin typeface="Cabin"/>
                <a:ea typeface="Cabin"/>
                <a:cs typeface="Cabin"/>
                <a:sym typeface="Cabin"/>
              </a:rPr>
              <a:t> This presentation template was created by </a:t>
            </a:r>
            <a:r>
              <a:rPr lang="en" sz="1467" b="1">
                <a:solidFill>
                  <a:schemeClr val="dk1"/>
                </a:solidFill>
                <a:uFill>
                  <a:noFill/>
                </a:uFill>
                <a:latin typeface="Cabin"/>
                <a:ea typeface="Cabin"/>
                <a:cs typeface="Cabin"/>
                <a:sym typeface="Cabin"/>
                <a:hlinkClick r:id="rId2">
                  <a:extLst>
                    <a:ext uri="{A12FA001-AC4F-418D-AE19-62706E023703}">
                      <ahyp:hlinkClr xmlns:ahyp="http://schemas.microsoft.com/office/drawing/2018/hyperlinkcolor" val="tx"/>
                    </a:ext>
                  </a:extLst>
                </a:hlinkClick>
              </a:rPr>
              <a:t>Slidesgo</a:t>
            </a:r>
            <a:r>
              <a:rPr lang="en" sz="1467" b="1">
                <a:solidFill>
                  <a:schemeClr val="dk1"/>
                </a:solidFill>
                <a:latin typeface="Cabin"/>
                <a:ea typeface="Cabin"/>
                <a:cs typeface="Cabin"/>
                <a:sym typeface="Cabin"/>
              </a:rPr>
              <a:t>,</a:t>
            </a:r>
            <a:r>
              <a:rPr lang="en" sz="1467">
                <a:solidFill>
                  <a:schemeClr val="dk1"/>
                </a:solidFill>
                <a:latin typeface="Cabin"/>
                <a:ea typeface="Cabin"/>
                <a:cs typeface="Cabin"/>
                <a:sym typeface="Cabin"/>
              </a:rPr>
              <a:t> including icons by </a:t>
            </a:r>
            <a:r>
              <a:rPr lang="en" sz="1467" b="1">
                <a:solidFill>
                  <a:schemeClr val="dk1"/>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Flaticon</a:t>
            </a:r>
            <a:r>
              <a:rPr lang="en" sz="1467" b="1">
                <a:solidFill>
                  <a:schemeClr val="dk1"/>
                </a:solidFill>
                <a:latin typeface="Cabin"/>
                <a:ea typeface="Cabin"/>
                <a:cs typeface="Cabin"/>
                <a:sym typeface="Cabin"/>
              </a:rPr>
              <a:t>,</a:t>
            </a:r>
            <a:r>
              <a:rPr lang="en" sz="1467">
                <a:solidFill>
                  <a:schemeClr val="dk1"/>
                </a:solidFill>
                <a:latin typeface="Cabin"/>
                <a:ea typeface="Cabin"/>
                <a:cs typeface="Cabin"/>
                <a:sym typeface="Cabin"/>
              </a:rPr>
              <a:t> and infographics &amp; images by </a:t>
            </a:r>
            <a:r>
              <a:rPr lang="en" sz="1467" b="1">
                <a:solidFill>
                  <a:schemeClr val="dk1"/>
                </a:solidFill>
                <a:uFill>
                  <a:noFill/>
                </a:uFill>
                <a:latin typeface="Cabin"/>
                <a:ea typeface="Cabin"/>
                <a:cs typeface="Cabin"/>
                <a:sym typeface="Cabin"/>
                <a:hlinkClick r:id="rId4">
                  <a:extLst>
                    <a:ext uri="{A12FA001-AC4F-418D-AE19-62706E023703}">
                      <ahyp:hlinkClr xmlns:ahyp="http://schemas.microsoft.com/office/drawing/2018/hyperlinkcolor" val="tx"/>
                    </a:ext>
                  </a:extLst>
                </a:hlinkClick>
              </a:rPr>
              <a:t>Freepik</a:t>
            </a:r>
            <a:endParaRPr sz="1467" b="1">
              <a:solidFill>
                <a:schemeClr val="dk1"/>
              </a:solidFill>
              <a:latin typeface="Cabin"/>
              <a:ea typeface="Cabin"/>
              <a:cs typeface="Cabin"/>
              <a:sym typeface="Cabin"/>
            </a:endParaRPr>
          </a:p>
        </p:txBody>
      </p:sp>
      <p:sp>
        <p:nvSpPr>
          <p:cNvPr id="187" name="Google Shape;187;p24"/>
          <p:cNvSpPr txBox="1">
            <a:spLocks noGrp="1"/>
          </p:cNvSpPr>
          <p:nvPr>
            <p:ph type="ctrTitle"/>
          </p:nvPr>
        </p:nvSpPr>
        <p:spPr>
          <a:xfrm>
            <a:off x="5829301" y="816400"/>
            <a:ext cx="5334000" cy="1502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None/>
              <a:defRPr sz="8666"/>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88" name="Google Shape;188;p24"/>
          <p:cNvSpPr txBox="1">
            <a:spLocks noGrp="1"/>
          </p:cNvSpPr>
          <p:nvPr>
            <p:ph type="subTitle" idx="1"/>
          </p:nvPr>
        </p:nvSpPr>
        <p:spPr>
          <a:xfrm>
            <a:off x="5972700" y="2800532"/>
            <a:ext cx="5047200" cy="189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2133">
                <a:solidFill>
                  <a:schemeClr val="dk1"/>
                </a:solidFill>
              </a:defRPr>
            </a:lvl1pPr>
            <a:lvl2pPr lvl="1" algn="ctr" rtl="0">
              <a:lnSpc>
                <a:spcPct val="100000"/>
              </a:lnSpc>
              <a:spcBef>
                <a:spcPts val="0"/>
              </a:spcBef>
              <a:spcAft>
                <a:spcPts val="0"/>
              </a:spcAft>
              <a:buClr>
                <a:schemeClr val="dk1"/>
              </a:buClr>
              <a:buSzPts val="1800"/>
              <a:buNone/>
              <a:defRPr sz="2400">
                <a:solidFill>
                  <a:schemeClr val="dk1"/>
                </a:solidFill>
              </a:defRPr>
            </a:lvl2pPr>
            <a:lvl3pPr lvl="2" algn="ctr" rtl="0">
              <a:lnSpc>
                <a:spcPct val="100000"/>
              </a:lnSpc>
              <a:spcBef>
                <a:spcPts val="0"/>
              </a:spcBef>
              <a:spcAft>
                <a:spcPts val="0"/>
              </a:spcAft>
              <a:buClr>
                <a:schemeClr val="dk1"/>
              </a:buClr>
              <a:buSzPts val="1800"/>
              <a:buNone/>
              <a:defRPr sz="2400">
                <a:solidFill>
                  <a:schemeClr val="dk1"/>
                </a:solidFill>
              </a:defRPr>
            </a:lvl3pPr>
            <a:lvl4pPr lvl="3" algn="ctr" rtl="0">
              <a:lnSpc>
                <a:spcPct val="100000"/>
              </a:lnSpc>
              <a:spcBef>
                <a:spcPts val="0"/>
              </a:spcBef>
              <a:spcAft>
                <a:spcPts val="0"/>
              </a:spcAft>
              <a:buClr>
                <a:schemeClr val="dk1"/>
              </a:buClr>
              <a:buSzPts val="1800"/>
              <a:buNone/>
              <a:defRPr sz="2400">
                <a:solidFill>
                  <a:schemeClr val="dk1"/>
                </a:solidFill>
              </a:defRPr>
            </a:lvl4pPr>
            <a:lvl5pPr lvl="4" algn="ctr" rtl="0">
              <a:lnSpc>
                <a:spcPct val="100000"/>
              </a:lnSpc>
              <a:spcBef>
                <a:spcPts val="0"/>
              </a:spcBef>
              <a:spcAft>
                <a:spcPts val="0"/>
              </a:spcAft>
              <a:buClr>
                <a:schemeClr val="dk1"/>
              </a:buClr>
              <a:buSzPts val="1800"/>
              <a:buNone/>
              <a:defRPr sz="2400">
                <a:solidFill>
                  <a:schemeClr val="dk1"/>
                </a:solidFill>
              </a:defRPr>
            </a:lvl5pPr>
            <a:lvl6pPr lvl="5" algn="ctr" rtl="0">
              <a:lnSpc>
                <a:spcPct val="100000"/>
              </a:lnSpc>
              <a:spcBef>
                <a:spcPts val="0"/>
              </a:spcBef>
              <a:spcAft>
                <a:spcPts val="0"/>
              </a:spcAft>
              <a:buClr>
                <a:schemeClr val="dk1"/>
              </a:buClr>
              <a:buSzPts val="1800"/>
              <a:buNone/>
              <a:defRPr sz="2400">
                <a:solidFill>
                  <a:schemeClr val="dk1"/>
                </a:solidFill>
              </a:defRPr>
            </a:lvl6pPr>
            <a:lvl7pPr lvl="6" algn="ctr" rtl="0">
              <a:lnSpc>
                <a:spcPct val="100000"/>
              </a:lnSpc>
              <a:spcBef>
                <a:spcPts val="0"/>
              </a:spcBef>
              <a:spcAft>
                <a:spcPts val="0"/>
              </a:spcAft>
              <a:buClr>
                <a:schemeClr val="dk1"/>
              </a:buClr>
              <a:buSzPts val="1800"/>
              <a:buNone/>
              <a:defRPr sz="2400">
                <a:solidFill>
                  <a:schemeClr val="dk1"/>
                </a:solidFill>
              </a:defRPr>
            </a:lvl7pPr>
            <a:lvl8pPr lvl="7" algn="ctr" rtl="0">
              <a:lnSpc>
                <a:spcPct val="100000"/>
              </a:lnSpc>
              <a:spcBef>
                <a:spcPts val="0"/>
              </a:spcBef>
              <a:spcAft>
                <a:spcPts val="0"/>
              </a:spcAft>
              <a:buClr>
                <a:schemeClr val="dk1"/>
              </a:buClr>
              <a:buSzPts val="1800"/>
              <a:buNone/>
              <a:defRPr sz="2400">
                <a:solidFill>
                  <a:schemeClr val="dk1"/>
                </a:solidFill>
              </a:defRPr>
            </a:lvl8pPr>
            <a:lvl9pPr lvl="8" algn="ctr" rtl="0">
              <a:lnSpc>
                <a:spcPct val="100000"/>
              </a:lnSpc>
              <a:spcBef>
                <a:spcPts val="0"/>
              </a:spcBef>
              <a:spcAft>
                <a:spcPts val="0"/>
              </a:spcAft>
              <a:buClr>
                <a:schemeClr val="dk1"/>
              </a:buClr>
              <a:buSzPts val="1800"/>
              <a:buNone/>
              <a:defRPr sz="2400">
                <a:solidFill>
                  <a:schemeClr val="dk1"/>
                </a:solidFill>
              </a:defRPr>
            </a:lvl9pPr>
          </a:lstStyle>
          <a:p>
            <a:endParaRPr/>
          </a:p>
        </p:txBody>
      </p:sp>
      <p:sp>
        <p:nvSpPr>
          <p:cNvPr id="189" name="Google Shape;189;p24"/>
          <p:cNvSpPr txBox="1">
            <a:spLocks noGrp="1"/>
          </p:cNvSpPr>
          <p:nvPr>
            <p:ph type="subTitle" idx="2"/>
          </p:nvPr>
        </p:nvSpPr>
        <p:spPr>
          <a:xfrm rot="-962">
            <a:off x="6351927" y="5639789"/>
            <a:ext cx="4288800" cy="497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1600"/>
            </a:lvl1pPr>
            <a:lvl2pPr lvl="1" algn="ctr" rtl="0">
              <a:lnSpc>
                <a:spcPct val="100000"/>
              </a:lnSpc>
              <a:spcBef>
                <a:spcPts val="0"/>
              </a:spcBef>
              <a:spcAft>
                <a:spcPts val="0"/>
              </a:spcAft>
              <a:buClr>
                <a:schemeClr val="dk1"/>
              </a:buClr>
              <a:buSzPts val="1100"/>
              <a:buNone/>
              <a:defRPr sz="1467">
                <a:solidFill>
                  <a:schemeClr val="dk1"/>
                </a:solidFill>
              </a:defRPr>
            </a:lvl2pPr>
            <a:lvl3pPr lvl="2" algn="ctr" rtl="0">
              <a:lnSpc>
                <a:spcPct val="100000"/>
              </a:lnSpc>
              <a:spcBef>
                <a:spcPts val="0"/>
              </a:spcBef>
              <a:spcAft>
                <a:spcPts val="0"/>
              </a:spcAft>
              <a:buClr>
                <a:schemeClr val="dk1"/>
              </a:buClr>
              <a:buSzPts val="1100"/>
              <a:buNone/>
              <a:defRPr sz="1467">
                <a:solidFill>
                  <a:schemeClr val="dk1"/>
                </a:solidFill>
              </a:defRPr>
            </a:lvl3pPr>
            <a:lvl4pPr lvl="3" algn="ctr" rtl="0">
              <a:lnSpc>
                <a:spcPct val="100000"/>
              </a:lnSpc>
              <a:spcBef>
                <a:spcPts val="0"/>
              </a:spcBef>
              <a:spcAft>
                <a:spcPts val="0"/>
              </a:spcAft>
              <a:buClr>
                <a:schemeClr val="dk1"/>
              </a:buClr>
              <a:buSzPts val="1100"/>
              <a:buNone/>
              <a:defRPr sz="1467">
                <a:solidFill>
                  <a:schemeClr val="dk1"/>
                </a:solidFill>
              </a:defRPr>
            </a:lvl4pPr>
            <a:lvl5pPr lvl="4" algn="ctr" rtl="0">
              <a:lnSpc>
                <a:spcPct val="100000"/>
              </a:lnSpc>
              <a:spcBef>
                <a:spcPts val="0"/>
              </a:spcBef>
              <a:spcAft>
                <a:spcPts val="0"/>
              </a:spcAft>
              <a:buClr>
                <a:schemeClr val="dk1"/>
              </a:buClr>
              <a:buSzPts val="1100"/>
              <a:buNone/>
              <a:defRPr sz="1467">
                <a:solidFill>
                  <a:schemeClr val="dk1"/>
                </a:solidFill>
              </a:defRPr>
            </a:lvl5pPr>
            <a:lvl6pPr lvl="5" algn="ctr" rtl="0">
              <a:lnSpc>
                <a:spcPct val="100000"/>
              </a:lnSpc>
              <a:spcBef>
                <a:spcPts val="0"/>
              </a:spcBef>
              <a:spcAft>
                <a:spcPts val="0"/>
              </a:spcAft>
              <a:buClr>
                <a:schemeClr val="dk1"/>
              </a:buClr>
              <a:buSzPts val="1100"/>
              <a:buNone/>
              <a:defRPr sz="1467">
                <a:solidFill>
                  <a:schemeClr val="dk1"/>
                </a:solidFill>
              </a:defRPr>
            </a:lvl6pPr>
            <a:lvl7pPr lvl="6" algn="ctr" rtl="0">
              <a:lnSpc>
                <a:spcPct val="100000"/>
              </a:lnSpc>
              <a:spcBef>
                <a:spcPts val="0"/>
              </a:spcBef>
              <a:spcAft>
                <a:spcPts val="0"/>
              </a:spcAft>
              <a:buClr>
                <a:schemeClr val="dk1"/>
              </a:buClr>
              <a:buSzPts val="1100"/>
              <a:buNone/>
              <a:defRPr sz="1467">
                <a:solidFill>
                  <a:schemeClr val="dk1"/>
                </a:solidFill>
              </a:defRPr>
            </a:lvl7pPr>
            <a:lvl8pPr lvl="7" algn="ctr" rtl="0">
              <a:lnSpc>
                <a:spcPct val="100000"/>
              </a:lnSpc>
              <a:spcBef>
                <a:spcPts val="0"/>
              </a:spcBef>
              <a:spcAft>
                <a:spcPts val="0"/>
              </a:spcAft>
              <a:buClr>
                <a:schemeClr val="dk1"/>
              </a:buClr>
              <a:buSzPts val="1100"/>
              <a:buNone/>
              <a:defRPr sz="1467">
                <a:solidFill>
                  <a:schemeClr val="dk1"/>
                </a:solidFill>
              </a:defRPr>
            </a:lvl8pPr>
            <a:lvl9pPr lvl="8" algn="ctr" rtl="0">
              <a:lnSpc>
                <a:spcPct val="100000"/>
              </a:lnSpc>
              <a:spcBef>
                <a:spcPts val="0"/>
              </a:spcBef>
              <a:spcAft>
                <a:spcPts val="0"/>
              </a:spcAft>
              <a:buClr>
                <a:schemeClr val="dk1"/>
              </a:buClr>
              <a:buSzPts val="1100"/>
              <a:buNone/>
              <a:defRPr sz="1467">
                <a:solidFill>
                  <a:schemeClr val="dk1"/>
                </a:solidFill>
              </a:defRPr>
            </a:lvl9pPr>
          </a:lstStyle>
          <a:p>
            <a:endParaRPr/>
          </a:p>
        </p:txBody>
      </p:sp>
    </p:spTree>
    <p:extLst>
      <p:ext uri="{BB962C8B-B14F-4D97-AF65-F5344CB8AC3E}">
        <p14:creationId xmlns:p14="http://schemas.microsoft.com/office/powerpoint/2010/main" val="13120435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90"/>
        <p:cNvGrpSpPr/>
        <p:nvPr/>
      </p:nvGrpSpPr>
      <p:grpSpPr>
        <a:xfrm>
          <a:off x="0" y="0"/>
          <a:ext cx="0" cy="0"/>
          <a:chOff x="0" y="0"/>
          <a:chExt cx="0" cy="0"/>
        </a:xfrm>
      </p:grpSpPr>
      <p:cxnSp>
        <p:nvCxnSpPr>
          <p:cNvPr id="191" name="Google Shape;191;p25"/>
          <p:cNvCxnSpPr/>
          <p:nvPr/>
        </p:nvCxnSpPr>
        <p:spPr>
          <a:xfrm flipH="1">
            <a:off x="584300" y="3378200"/>
            <a:ext cx="546000" cy="3196400"/>
          </a:xfrm>
          <a:prstGeom prst="straightConnector1">
            <a:avLst/>
          </a:prstGeom>
          <a:noFill/>
          <a:ln w="19050" cap="flat" cmpd="sng">
            <a:solidFill>
              <a:srgbClr val="CCCCCC"/>
            </a:solidFill>
            <a:prstDash val="solid"/>
            <a:round/>
            <a:headEnd type="none" w="med" len="med"/>
            <a:tailEnd type="none" w="med" len="med"/>
          </a:ln>
        </p:spPr>
      </p:cxnSp>
      <p:cxnSp>
        <p:nvCxnSpPr>
          <p:cNvPr id="192" name="Google Shape;192;p25"/>
          <p:cNvCxnSpPr/>
          <p:nvPr/>
        </p:nvCxnSpPr>
        <p:spPr>
          <a:xfrm flipH="1">
            <a:off x="558900" y="5867400"/>
            <a:ext cx="2374800" cy="635200"/>
          </a:xfrm>
          <a:prstGeom prst="straightConnector1">
            <a:avLst/>
          </a:prstGeom>
          <a:noFill/>
          <a:ln w="19050" cap="flat" cmpd="sng">
            <a:solidFill>
              <a:srgbClr val="CCCCCC"/>
            </a:solidFill>
            <a:prstDash val="solid"/>
            <a:round/>
            <a:headEnd type="none" w="med" len="med"/>
            <a:tailEnd type="none" w="med" len="med"/>
          </a:ln>
        </p:spPr>
      </p:cxnSp>
      <p:pic>
        <p:nvPicPr>
          <p:cNvPr id="193" name="Google Shape;193;p25"/>
          <p:cNvPicPr preferRelativeResize="0"/>
          <p:nvPr/>
        </p:nvPicPr>
        <p:blipFill>
          <a:blip r:embed="rId2">
            <a:alphaModFix/>
          </a:blip>
          <a:stretch>
            <a:fillRect/>
          </a:stretch>
        </p:blipFill>
        <p:spPr>
          <a:xfrm>
            <a:off x="-1155702" y="4096532"/>
            <a:ext cx="3770331" cy="3770331"/>
          </a:xfrm>
          <a:prstGeom prst="rect">
            <a:avLst/>
          </a:prstGeom>
          <a:noFill/>
          <a:ln>
            <a:noFill/>
          </a:ln>
        </p:spPr>
      </p:pic>
      <p:pic>
        <p:nvPicPr>
          <p:cNvPr id="194" name="Google Shape;194;p25"/>
          <p:cNvPicPr preferRelativeResize="0"/>
          <p:nvPr/>
        </p:nvPicPr>
        <p:blipFill>
          <a:blip r:embed="rId3">
            <a:alphaModFix/>
          </a:blip>
          <a:stretch>
            <a:fillRect/>
          </a:stretch>
        </p:blipFill>
        <p:spPr>
          <a:xfrm>
            <a:off x="771463" y="3051738"/>
            <a:ext cx="718999" cy="718999"/>
          </a:xfrm>
          <a:prstGeom prst="rect">
            <a:avLst/>
          </a:prstGeom>
          <a:noFill/>
          <a:ln>
            <a:noFill/>
          </a:ln>
        </p:spPr>
      </p:pic>
      <p:pic>
        <p:nvPicPr>
          <p:cNvPr id="195" name="Google Shape;195;p25"/>
          <p:cNvPicPr preferRelativeResize="0"/>
          <p:nvPr/>
        </p:nvPicPr>
        <p:blipFill>
          <a:blip r:embed="rId2">
            <a:alphaModFix/>
          </a:blip>
          <a:stretch>
            <a:fillRect/>
          </a:stretch>
        </p:blipFill>
        <p:spPr>
          <a:xfrm>
            <a:off x="2614633" y="5507899"/>
            <a:ext cx="718999" cy="718999"/>
          </a:xfrm>
          <a:prstGeom prst="rect">
            <a:avLst/>
          </a:prstGeom>
          <a:noFill/>
          <a:ln>
            <a:noFill/>
          </a:ln>
        </p:spPr>
      </p:pic>
      <p:cxnSp>
        <p:nvCxnSpPr>
          <p:cNvPr id="196" name="Google Shape;196;p25"/>
          <p:cNvCxnSpPr/>
          <p:nvPr/>
        </p:nvCxnSpPr>
        <p:spPr>
          <a:xfrm flipH="1">
            <a:off x="10380200" y="1219200"/>
            <a:ext cx="1126000" cy="4671600"/>
          </a:xfrm>
          <a:prstGeom prst="straightConnector1">
            <a:avLst/>
          </a:prstGeom>
          <a:noFill/>
          <a:ln w="19050" cap="flat" cmpd="sng">
            <a:solidFill>
              <a:srgbClr val="CCCCCC"/>
            </a:solidFill>
            <a:prstDash val="solid"/>
            <a:round/>
            <a:headEnd type="none" w="med" len="med"/>
            <a:tailEnd type="none" w="med" len="med"/>
          </a:ln>
        </p:spPr>
      </p:cxnSp>
      <p:pic>
        <p:nvPicPr>
          <p:cNvPr id="197" name="Google Shape;197;p25"/>
          <p:cNvPicPr preferRelativeResize="0"/>
          <p:nvPr/>
        </p:nvPicPr>
        <p:blipFill>
          <a:blip r:embed="rId4">
            <a:alphaModFix/>
          </a:blip>
          <a:stretch>
            <a:fillRect/>
          </a:stretch>
        </p:blipFill>
        <p:spPr>
          <a:xfrm>
            <a:off x="8617301" y="4727386"/>
            <a:ext cx="3307995" cy="3310415"/>
          </a:xfrm>
          <a:prstGeom prst="rect">
            <a:avLst/>
          </a:prstGeom>
          <a:noFill/>
          <a:ln>
            <a:noFill/>
          </a:ln>
        </p:spPr>
      </p:pic>
      <p:pic>
        <p:nvPicPr>
          <p:cNvPr id="198" name="Google Shape;198;p25"/>
          <p:cNvPicPr preferRelativeResize="0"/>
          <p:nvPr/>
        </p:nvPicPr>
        <p:blipFill>
          <a:blip r:embed="rId2">
            <a:alphaModFix/>
          </a:blip>
          <a:stretch>
            <a:fillRect/>
          </a:stretch>
        </p:blipFill>
        <p:spPr>
          <a:xfrm>
            <a:off x="10555702" y="283403"/>
            <a:ext cx="1998597" cy="1998597"/>
          </a:xfrm>
          <a:prstGeom prst="rect">
            <a:avLst/>
          </a:prstGeom>
          <a:noFill/>
          <a:ln>
            <a:noFill/>
          </a:ln>
        </p:spPr>
      </p:pic>
    </p:spTree>
    <p:extLst>
      <p:ext uri="{BB962C8B-B14F-4D97-AF65-F5344CB8AC3E}">
        <p14:creationId xmlns:p14="http://schemas.microsoft.com/office/powerpoint/2010/main" val="39900628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99"/>
        <p:cNvGrpSpPr/>
        <p:nvPr/>
      </p:nvGrpSpPr>
      <p:grpSpPr>
        <a:xfrm>
          <a:off x="0" y="0"/>
          <a:ext cx="0" cy="0"/>
          <a:chOff x="0" y="0"/>
          <a:chExt cx="0" cy="0"/>
        </a:xfrm>
      </p:grpSpPr>
      <p:cxnSp>
        <p:nvCxnSpPr>
          <p:cNvPr id="200" name="Google Shape;200;p26"/>
          <p:cNvCxnSpPr/>
          <p:nvPr/>
        </p:nvCxnSpPr>
        <p:spPr>
          <a:xfrm>
            <a:off x="10718800" y="1511300"/>
            <a:ext cx="978000" cy="2336800"/>
          </a:xfrm>
          <a:prstGeom prst="straightConnector1">
            <a:avLst/>
          </a:prstGeom>
          <a:noFill/>
          <a:ln w="19050" cap="flat" cmpd="sng">
            <a:solidFill>
              <a:srgbClr val="CCCCCC"/>
            </a:solidFill>
            <a:prstDash val="solid"/>
            <a:round/>
            <a:headEnd type="none" w="med" len="med"/>
            <a:tailEnd type="none" w="med" len="med"/>
          </a:ln>
        </p:spPr>
      </p:cxnSp>
      <p:cxnSp>
        <p:nvCxnSpPr>
          <p:cNvPr id="201" name="Google Shape;201;p26"/>
          <p:cNvCxnSpPr/>
          <p:nvPr/>
        </p:nvCxnSpPr>
        <p:spPr>
          <a:xfrm rot="10800000" flipH="1">
            <a:off x="9398000" y="3784600"/>
            <a:ext cx="2298800" cy="2489200"/>
          </a:xfrm>
          <a:prstGeom prst="straightConnector1">
            <a:avLst/>
          </a:prstGeom>
          <a:noFill/>
          <a:ln w="19050" cap="flat" cmpd="sng">
            <a:solidFill>
              <a:srgbClr val="CCCCCC"/>
            </a:solidFill>
            <a:prstDash val="solid"/>
            <a:round/>
            <a:headEnd type="none" w="med" len="med"/>
            <a:tailEnd type="none" w="med" len="med"/>
          </a:ln>
        </p:spPr>
      </p:cxnSp>
      <p:pic>
        <p:nvPicPr>
          <p:cNvPr id="202" name="Google Shape;202;p26"/>
          <p:cNvPicPr preferRelativeResize="0"/>
          <p:nvPr/>
        </p:nvPicPr>
        <p:blipFill>
          <a:blip r:embed="rId2">
            <a:alphaModFix/>
          </a:blip>
          <a:stretch>
            <a:fillRect/>
          </a:stretch>
        </p:blipFill>
        <p:spPr>
          <a:xfrm>
            <a:off x="9008105" y="5836239"/>
            <a:ext cx="807203" cy="807203"/>
          </a:xfrm>
          <a:prstGeom prst="rect">
            <a:avLst/>
          </a:prstGeom>
          <a:noFill/>
          <a:ln>
            <a:noFill/>
          </a:ln>
        </p:spPr>
      </p:pic>
      <p:pic>
        <p:nvPicPr>
          <p:cNvPr id="203" name="Google Shape;203;p26"/>
          <p:cNvPicPr preferRelativeResize="0"/>
          <p:nvPr/>
        </p:nvPicPr>
        <p:blipFill>
          <a:blip r:embed="rId3">
            <a:alphaModFix/>
          </a:blip>
          <a:stretch>
            <a:fillRect/>
          </a:stretch>
        </p:blipFill>
        <p:spPr>
          <a:xfrm>
            <a:off x="10102231" y="1976999"/>
            <a:ext cx="3310415" cy="3310415"/>
          </a:xfrm>
          <a:prstGeom prst="rect">
            <a:avLst/>
          </a:prstGeom>
          <a:noFill/>
          <a:ln>
            <a:noFill/>
          </a:ln>
        </p:spPr>
      </p:pic>
      <p:pic>
        <p:nvPicPr>
          <p:cNvPr id="204" name="Google Shape;204;p26"/>
          <p:cNvPicPr preferRelativeResize="0"/>
          <p:nvPr/>
        </p:nvPicPr>
        <p:blipFill>
          <a:blip r:embed="rId4">
            <a:alphaModFix/>
          </a:blip>
          <a:stretch>
            <a:fillRect/>
          </a:stretch>
        </p:blipFill>
        <p:spPr>
          <a:xfrm>
            <a:off x="9985497" y="720003"/>
            <a:ext cx="1558800" cy="1558800"/>
          </a:xfrm>
          <a:prstGeom prst="rect">
            <a:avLst/>
          </a:prstGeom>
          <a:noFill/>
          <a:ln>
            <a:noFill/>
          </a:ln>
        </p:spPr>
      </p:pic>
    </p:spTree>
    <p:extLst>
      <p:ext uri="{BB962C8B-B14F-4D97-AF65-F5344CB8AC3E}">
        <p14:creationId xmlns:p14="http://schemas.microsoft.com/office/powerpoint/2010/main" val="685226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39" name="Google Shape;39;p7"/>
          <p:cNvSpPr txBox="1">
            <a:spLocks noGrp="1"/>
          </p:cNvSpPr>
          <p:nvPr>
            <p:ph type="subTitle" idx="1"/>
          </p:nvPr>
        </p:nvSpPr>
        <p:spPr>
          <a:xfrm rot="-402">
            <a:off x="960000" y="1693795"/>
            <a:ext cx="10272000" cy="4443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1400"/>
              <a:buChar char="●"/>
              <a:defRPr/>
            </a:lvl1pPr>
            <a:lvl2pPr lvl="1" rtl="0">
              <a:lnSpc>
                <a:spcPct val="100000"/>
              </a:lnSpc>
              <a:spcBef>
                <a:spcPts val="0"/>
              </a:spcBef>
              <a:spcAft>
                <a:spcPts val="0"/>
              </a:spcAft>
              <a:buClr>
                <a:schemeClr val="accent4"/>
              </a:buClr>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2133"/>
              </a:spcBef>
              <a:spcAft>
                <a:spcPts val="0"/>
              </a:spcAft>
              <a:buSzPts val="1400"/>
              <a:buChar char="●"/>
              <a:defRPr/>
            </a:lvl4pPr>
            <a:lvl5pPr lvl="4" algn="ctr" rtl="0">
              <a:lnSpc>
                <a:spcPct val="100000"/>
              </a:lnSpc>
              <a:spcBef>
                <a:spcPts val="2133"/>
              </a:spcBef>
              <a:spcAft>
                <a:spcPts val="0"/>
              </a:spcAft>
              <a:buSzPts val="1400"/>
              <a:buChar char="○"/>
              <a:defRPr/>
            </a:lvl5pPr>
            <a:lvl6pPr lvl="5" algn="ctr" rtl="0">
              <a:lnSpc>
                <a:spcPct val="100000"/>
              </a:lnSpc>
              <a:spcBef>
                <a:spcPts val="2133"/>
              </a:spcBef>
              <a:spcAft>
                <a:spcPts val="0"/>
              </a:spcAft>
              <a:buSzPts val="1400"/>
              <a:buChar char="■"/>
              <a:defRPr/>
            </a:lvl6pPr>
            <a:lvl7pPr lvl="6" algn="ctr" rtl="0">
              <a:lnSpc>
                <a:spcPct val="100000"/>
              </a:lnSpc>
              <a:spcBef>
                <a:spcPts val="2133"/>
              </a:spcBef>
              <a:spcAft>
                <a:spcPts val="0"/>
              </a:spcAft>
              <a:buSzPts val="1400"/>
              <a:buChar char="●"/>
              <a:defRPr/>
            </a:lvl7pPr>
            <a:lvl8pPr lvl="7" algn="ctr" rtl="0">
              <a:lnSpc>
                <a:spcPct val="100000"/>
              </a:lnSpc>
              <a:spcBef>
                <a:spcPts val="2133"/>
              </a:spcBef>
              <a:spcAft>
                <a:spcPts val="0"/>
              </a:spcAft>
              <a:buSzPts val="1400"/>
              <a:buChar char="○"/>
              <a:defRPr/>
            </a:lvl8pPr>
            <a:lvl9pPr lvl="8" algn="ctr" rtl="0">
              <a:lnSpc>
                <a:spcPct val="100000"/>
              </a:lnSpc>
              <a:spcBef>
                <a:spcPts val="2133"/>
              </a:spcBef>
              <a:spcAft>
                <a:spcPts val="2133"/>
              </a:spcAft>
              <a:buSzPts val="1400"/>
              <a:buChar char="■"/>
              <a:defRPr/>
            </a:lvl9pPr>
          </a:lstStyle>
          <a:p>
            <a:endParaRPr/>
          </a:p>
        </p:txBody>
      </p:sp>
      <p:cxnSp>
        <p:nvCxnSpPr>
          <p:cNvPr id="40" name="Google Shape;40;p7"/>
          <p:cNvCxnSpPr/>
          <p:nvPr/>
        </p:nvCxnSpPr>
        <p:spPr>
          <a:xfrm flipH="1">
            <a:off x="10541000" y="2857500"/>
            <a:ext cx="1473200" cy="3111600"/>
          </a:xfrm>
          <a:prstGeom prst="straightConnector1">
            <a:avLst/>
          </a:prstGeom>
          <a:noFill/>
          <a:ln w="19050" cap="flat" cmpd="sng">
            <a:solidFill>
              <a:srgbClr val="CCCCCC"/>
            </a:solidFill>
            <a:prstDash val="solid"/>
            <a:round/>
            <a:headEnd type="none" w="med" len="med"/>
            <a:tailEnd type="none" w="med" len="med"/>
          </a:ln>
        </p:spPr>
      </p:cxnSp>
      <p:cxnSp>
        <p:nvCxnSpPr>
          <p:cNvPr id="41" name="Google Shape;41;p7"/>
          <p:cNvCxnSpPr/>
          <p:nvPr/>
        </p:nvCxnSpPr>
        <p:spPr>
          <a:xfrm>
            <a:off x="7988300" y="38100"/>
            <a:ext cx="4102000" cy="2895600"/>
          </a:xfrm>
          <a:prstGeom prst="straightConnector1">
            <a:avLst/>
          </a:prstGeom>
          <a:noFill/>
          <a:ln w="19050" cap="flat" cmpd="sng">
            <a:solidFill>
              <a:srgbClr val="CCCCCC"/>
            </a:solidFill>
            <a:prstDash val="solid"/>
            <a:round/>
            <a:headEnd type="none" w="med" len="med"/>
            <a:tailEnd type="none" w="med" len="med"/>
          </a:ln>
        </p:spPr>
      </p:cxnSp>
      <p:pic>
        <p:nvPicPr>
          <p:cNvPr id="42" name="Google Shape;42;p7"/>
          <p:cNvPicPr preferRelativeResize="0"/>
          <p:nvPr/>
        </p:nvPicPr>
        <p:blipFill>
          <a:blip r:embed="rId2">
            <a:alphaModFix/>
          </a:blip>
          <a:stretch>
            <a:fillRect/>
          </a:stretch>
        </p:blipFill>
        <p:spPr>
          <a:xfrm>
            <a:off x="11056067" y="1858698"/>
            <a:ext cx="2062667" cy="2064197"/>
          </a:xfrm>
          <a:prstGeom prst="rect">
            <a:avLst/>
          </a:prstGeom>
          <a:noFill/>
          <a:ln>
            <a:noFill/>
          </a:ln>
        </p:spPr>
      </p:pic>
      <p:pic>
        <p:nvPicPr>
          <p:cNvPr id="43" name="Google Shape;43;p7"/>
          <p:cNvPicPr preferRelativeResize="0"/>
          <p:nvPr/>
        </p:nvPicPr>
        <p:blipFill>
          <a:blip r:embed="rId3">
            <a:alphaModFix/>
          </a:blip>
          <a:stretch>
            <a:fillRect/>
          </a:stretch>
        </p:blipFill>
        <p:spPr>
          <a:xfrm>
            <a:off x="6827602" y="-1186301"/>
            <a:ext cx="2350201" cy="2350201"/>
          </a:xfrm>
          <a:prstGeom prst="rect">
            <a:avLst/>
          </a:prstGeom>
          <a:noFill/>
          <a:ln>
            <a:noFill/>
          </a:ln>
        </p:spPr>
      </p:pic>
      <p:pic>
        <p:nvPicPr>
          <p:cNvPr id="44" name="Google Shape;44;p7"/>
          <p:cNvPicPr preferRelativeResize="0"/>
          <p:nvPr/>
        </p:nvPicPr>
        <p:blipFill>
          <a:blip r:embed="rId4">
            <a:alphaModFix/>
          </a:blip>
          <a:stretch>
            <a:fillRect/>
          </a:stretch>
        </p:blipFill>
        <p:spPr>
          <a:xfrm>
            <a:off x="8631834" y="4131467"/>
            <a:ext cx="3623668" cy="3623668"/>
          </a:xfrm>
          <a:prstGeom prst="rect">
            <a:avLst/>
          </a:prstGeom>
          <a:noFill/>
          <a:ln>
            <a:noFill/>
          </a:ln>
        </p:spPr>
      </p:pic>
      <p:pic>
        <p:nvPicPr>
          <p:cNvPr id="45" name="Google Shape;45;p7"/>
          <p:cNvPicPr preferRelativeResize="0"/>
          <p:nvPr/>
        </p:nvPicPr>
        <p:blipFill>
          <a:blip r:embed="rId4">
            <a:alphaModFix/>
          </a:blip>
          <a:stretch>
            <a:fillRect/>
          </a:stretch>
        </p:blipFill>
        <p:spPr>
          <a:xfrm>
            <a:off x="9118067" y="4617700"/>
            <a:ext cx="2651203" cy="2651203"/>
          </a:xfrm>
          <a:prstGeom prst="rect">
            <a:avLst/>
          </a:prstGeom>
          <a:noFill/>
          <a:ln>
            <a:noFill/>
          </a:ln>
        </p:spPr>
      </p:pic>
      <p:grpSp>
        <p:nvGrpSpPr>
          <p:cNvPr id="46" name="Google Shape;46;p7"/>
          <p:cNvGrpSpPr/>
          <p:nvPr/>
        </p:nvGrpSpPr>
        <p:grpSpPr>
          <a:xfrm>
            <a:off x="10117453" y="5524189"/>
            <a:ext cx="652419" cy="838223"/>
            <a:chOff x="4020632" y="2016931"/>
            <a:chExt cx="292775" cy="376132"/>
          </a:xfrm>
        </p:grpSpPr>
        <p:sp>
          <p:nvSpPr>
            <p:cNvPr id="47" name="Google Shape;47;p7"/>
            <p:cNvSpPr/>
            <p:nvPr/>
          </p:nvSpPr>
          <p:spPr>
            <a:xfrm>
              <a:off x="4120182" y="2083053"/>
              <a:ext cx="127103" cy="118447"/>
            </a:xfrm>
            <a:custGeom>
              <a:avLst/>
              <a:gdLst/>
              <a:ahLst/>
              <a:cxnLst/>
              <a:rect l="l" t="t" r="r" b="b"/>
              <a:pathLst>
                <a:path w="3289" h="3065" extrusionOk="0">
                  <a:moveTo>
                    <a:pt x="2301" y="286"/>
                  </a:moveTo>
                  <a:cubicBezTo>
                    <a:pt x="2688" y="286"/>
                    <a:pt x="3003" y="601"/>
                    <a:pt x="3003" y="990"/>
                  </a:cubicBezTo>
                  <a:cubicBezTo>
                    <a:pt x="3003" y="1832"/>
                    <a:pt x="1933" y="2571"/>
                    <a:pt x="1645" y="2755"/>
                  </a:cubicBezTo>
                  <a:cubicBezTo>
                    <a:pt x="1354" y="2571"/>
                    <a:pt x="285" y="1833"/>
                    <a:pt x="285" y="990"/>
                  </a:cubicBezTo>
                  <a:cubicBezTo>
                    <a:pt x="285" y="601"/>
                    <a:pt x="601" y="286"/>
                    <a:pt x="989" y="286"/>
                  </a:cubicBezTo>
                  <a:cubicBezTo>
                    <a:pt x="1201" y="286"/>
                    <a:pt x="1400" y="380"/>
                    <a:pt x="1535" y="545"/>
                  </a:cubicBezTo>
                  <a:cubicBezTo>
                    <a:pt x="1561" y="577"/>
                    <a:pt x="1602" y="598"/>
                    <a:pt x="1645" y="598"/>
                  </a:cubicBezTo>
                  <a:cubicBezTo>
                    <a:pt x="1687" y="598"/>
                    <a:pt x="1728" y="577"/>
                    <a:pt x="1755" y="545"/>
                  </a:cubicBezTo>
                  <a:cubicBezTo>
                    <a:pt x="1888" y="380"/>
                    <a:pt x="2087" y="286"/>
                    <a:pt x="2301" y="286"/>
                  </a:cubicBezTo>
                  <a:close/>
                  <a:moveTo>
                    <a:pt x="989" y="1"/>
                  </a:moveTo>
                  <a:cubicBezTo>
                    <a:pt x="444" y="1"/>
                    <a:pt x="0" y="445"/>
                    <a:pt x="0" y="990"/>
                  </a:cubicBezTo>
                  <a:cubicBezTo>
                    <a:pt x="0" y="2123"/>
                    <a:pt x="1509" y="3009"/>
                    <a:pt x="1573" y="3046"/>
                  </a:cubicBezTo>
                  <a:cubicBezTo>
                    <a:pt x="1594" y="3058"/>
                    <a:pt x="1619" y="3064"/>
                    <a:pt x="1645" y="3064"/>
                  </a:cubicBezTo>
                  <a:cubicBezTo>
                    <a:pt x="1670" y="3064"/>
                    <a:pt x="1693" y="3058"/>
                    <a:pt x="1716" y="3046"/>
                  </a:cubicBezTo>
                  <a:cubicBezTo>
                    <a:pt x="1779" y="3009"/>
                    <a:pt x="3288" y="2123"/>
                    <a:pt x="3288" y="990"/>
                  </a:cubicBezTo>
                  <a:cubicBezTo>
                    <a:pt x="3288" y="444"/>
                    <a:pt x="2844" y="1"/>
                    <a:pt x="2300" y="1"/>
                  </a:cubicBezTo>
                  <a:cubicBezTo>
                    <a:pt x="2057" y="1"/>
                    <a:pt x="1825" y="90"/>
                    <a:pt x="1645" y="250"/>
                  </a:cubicBezTo>
                  <a:cubicBezTo>
                    <a:pt x="1465" y="91"/>
                    <a:pt x="1234" y="1"/>
                    <a:pt x="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7"/>
            <p:cNvSpPr/>
            <p:nvPr/>
          </p:nvSpPr>
          <p:spPr>
            <a:xfrm>
              <a:off x="4020632" y="2016931"/>
              <a:ext cx="292775" cy="376132"/>
            </a:xfrm>
            <a:custGeom>
              <a:avLst/>
              <a:gdLst/>
              <a:ahLst/>
              <a:cxnLst/>
              <a:rect l="l" t="t" r="r" b="b"/>
              <a:pathLst>
                <a:path w="7576" h="9733" extrusionOk="0">
                  <a:moveTo>
                    <a:pt x="7282" y="286"/>
                  </a:moveTo>
                  <a:lnTo>
                    <a:pt x="7282" y="7167"/>
                  </a:lnTo>
                  <a:lnTo>
                    <a:pt x="1140" y="7167"/>
                  </a:lnTo>
                  <a:lnTo>
                    <a:pt x="1140" y="286"/>
                  </a:lnTo>
                  <a:close/>
                  <a:moveTo>
                    <a:pt x="874" y="301"/>
                  </a:moveTo>
                  <a:lnTo>
                    <a:pt x="874" y="7177"/>
                  </a:lnTo>
                  <a:cubicBezTo>
                    <a:pt x="652" y="7209"/>
                    <a:pt x="455" y="7313"/>
                    <a:pt x="304" y="7467"/>
                  </a:cubicBezTo>
                  <a:lnTo>
                    <a:pt x="304" y="998"/>
                  </a:lnTo>
                  <a:cubicBezTo>
                    <a:pt x="304" y="653"/>
                    <a:pt x="549" y="366"/>
                    <a:pt x="874" y="301"/>
                  </a:cubicBezTo>
                  <a:close/>
                  <a:moveTo>
                    <a:pt x="7163" y="8022"/>
                  </a:moveTo>
                  <a:cubicBezTo>
                    <a:pt x="7120" y="8112"/>
                    <a:pt x="7089" y="8207"/>
                    <a:pt x="7073" y="8308"/>
                  </a:cubicBezTo>
                  <a:lnTo>
                    <a:pt x="1445" y="8308"/>
                  </a:lnTo>
                  <a:lnTo>
                    <a:pt x="1445" y="8165"/>
                  </a:lnTo>
                  <a:cubicBezTo>
                    <a:pt x="1445" y="8114"/>
                    <a:pt x="1435" y="8068"/>
                    <a:pt x="1419" y="8022"/>
                  </a:cubicBezTo>
                  <a:close/>
                  <a:moveTo>
                    <a:pt x="7075" y="8592"/>
                  </a:moveTo>
                  <a:cubicBezTo>
                    <a:pt x="7089" y="8691"/>
                    <a:pt x="7120" y="8788"/>
                    <a:pt x="7166" y="8876"/>
                  </a:cubicBezTo>
                  <a:lnTo>
                    <a:pt x="1422" y="8876"/>
                  </a:lnTo>
                  <a:cubicBezTo>
                    <a:pt x="1436" y="8833"/>
                    <a:pt x="1446" y="8785"/>
                    <a:pt x="1446" y="8735"/>
                  </a:cubicBezTo>
                  <a:lnTo>
                    <a:pt x="1446" y="8592"/>
                  </a:lnTo>
                  <a:close/>
                  <a:moveTo>
                    <a:pt x="1017" y="8023"/>
                  </a:moveTo>
                  <a:cubicBezTo>
                    <a:pt x="1096" y="8023"/>
                    <a:pt x="1159" y="8086"/>
                    <a:pt x="1159" y="8165"/>
                  </a:cubicBezTo>
                  <a:lnTo>
                    <a:pt x="1159" y="8731"/>
                  </a:lnTo>
                  <a:cubicBezTo>
                    <a:pt x="1159" y="8799"/>
                    <a:pt x="1115" y="8859"/>
                    <a:pt x="1048" y="8874"/>
                  </a:cubicBezTo>
                  <a:cubicBezTo>
                    <a:pt x="1038" y="8876"/>
                    <a:pt x="1027" y="8877"/>
                    <a:pt x="1017" y="8877"/>
                  </a:cubicBezTo>
                  <a:cubicBezTo>
                    <a:pt x="938" y="8877"/>
                    <a:pt x="873" y="8813"/>
                    <a:pt x="873" y="8735"/>
                  </a:cubicBezTo>
                  <a:lnTo>
                    <a:pt x="873" y="8169"/>
                  </a:lnTo>
                  <a:cubicBezTo>
                    <a:pt x="873" y="8101"/>
                    <a:pt x="919" y="8041"/>
                    <a:pt x="985" y="8026"/>
                  </a:cubicBezTo>
                  <a:cubicBezTo>
                    <a:pt x="996" y="8024"/>
                    <a:pt x="1006" y="8023"/>
                    <a:pt x="1017" y="8023"/>
                  </a:cubicBezTo>
                  <a:close/>
                  <a:moveTo>
                    <a:pt x="7280" y="7452"/>
                  </a:moveTo>
                  <a:lnTo>
                    <a:pt x="7280" y="7737"/>
                  </a:lnTo>
                  <a:lnTo>
                    <a:pt x="998" y="7737"/>
                  </a:lnTo>
                  <a:cubicBezTo>
                    <a:pt x="762" y="7737"/>
                    <a:pt x="570" y="7929"/>
                    <a:pt x="570" y="8165"/>
                  </a:cubicBezTo>
                  <a:lnTo>
                    <a:pt x="570" y="8736"/>
                  </a:lnTo>
                  <a:cubicBezTo>
                    <a:pt x="570" y="8971"/>
                    <a:pt x="762" y="9164"/>
                    <a:pt x="998" y="9164"/>
                  </a:cubicBezTo>
                  <a:lnTo>
                    <a:pt x="7280" y="9164"/>
                  </a:lnTo>
                  <a:lnTo>
                    <a:pt x="7280" y="9448"/>
                  </a:lnTo>
                  <a:lnTo>
                    <a:pt x="998" y="9448"/>
                  </a:lnTo>
                  <a:cubicBezTo>
                    <a:pt x="604" y="9448"/>
                    <a:pt x="285" y="9129"/>
                    <a:pt x="285" y="8736"/>
                  </a:cubicBezTo>
                  <a:lnTo>
                    <a:pt x="285" y="8165"/>
                  </a:lnTo>
                  <a:cubicBezTo>
                    <a:pt x="285" y="7772"/>
                    <a:pt x="604" y="7452"/>
                    <a:pt x="998" y="7452"/>
                  </a:cubicBezTo>
                  <a:close/>
                  <a:moveTo>
                    <a:pt x="998" y="1"/>
                  </a:moveTo>
                  <a:cubicBezTo>
                    <a:pt x="447" y="1"/>
                    <a:pt x="0" y="447"/>
                    <a:pt x="0" y="998"/>
                  </a:cubicBezTo>
                  <a:lnTo>
                    <a:pt x="0" y="8735"/>
                  </a:lnTo>
                  <a:cubicBezTo>
                    <a:pt x="0" y="9286"/>
                    <a:pt x="447" y="9732"/>
                    <a:pt x="998" y="9732"/>
                  </a:cubicBezTo>
                  <a:lnTo>
                    <a:pt x="7432" y="9732"/>
                  </a:lnTo>
                  <a:cubicBezTo>
                    <a:pt x="7511" y="9732"/>
                    <a:pt x="7575" y="9669"/>
                    <a:pt x="7566" y="9589"/>
                  </a:cubicBezTo>
                  <a:lnTo>
                    <a:pt x="7566" y="9018"/>
                  </a:lnTo>
                  <a:cubicBezTo>
                    <a:pt x="7575" y="8980"/>
                    <a:pt x="7560" y="8944"/>
                    <a:pt x="7533" y="8917"/>
                  </a:cubicBezTo>
                  <a:cubicBezTo>
                    <a:pt x="7407" y="8791"/>
                    <a:pt x="7338" y="8625"/>
                    <a:pt x="7338" y="8449"/>
                  </a:cubicBezTo>
                  <a:cubicBezTo>
                    <a:pt x="7338" y="8272"/>
                    <a:pt x="7407" y="8105"/>
                    <a:pt x="7533" y="7980"/>
                  </a:cubicBezTo>
                  <a:cubicBezTo>
                    <a:pt x="7560" y="7953"/>
                    <a:pt x="7575" y="7916"/>
                    <a:pt x="7575" y="7879"/>
                  </a:cubicBezTo>
                  <a:lnTo>
                    <a:pt x="7566" y="7879"/>
                  </a:lnTo>
                  <a:lnTo>
                    <a:pt x="7566" y="144"/>
                  </a:lnTo>
                  <a:cubicBezTo>
                    <a:pt x="7566" y="65"/>
                    <a:pt x="7502" y="1"/>
                    <a:pt x="74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7"/>
            <p:cNvSpPr/>
            <p:nvPr/>
          </p:nvSpPr>
          <p:spPr>
            <a:xfrm>
              <a:off x="4075702" y="2038959"/>
              <a:ext cx="215330" cy="243966"/>
            </a:xfrm>
            <a:custGeom>
              <a:avLst/>
              <a:gdLst/>
              <a:ahLst/>
              <a:cxnLst/>
              <a:rect l="l" t="t" r="r" b="b"/>
              <a:pathLst>
                <a:path w="5572" h="6313" extrusionOk="0">
                  <a:moveTo>
                    <a:pt x="157" y="1"/>
                  </a:moveTo>
                  <a:cubicBezTo>
                    <a:pt x="82" y="1"/>
                    <a:pt x="21" y="61"/>
                    <a:pt x="21" y="136"/>
                  </a:cubicBezTo>
                  <a:lnTo>
                    <a:pt x="21" y="1847"/>
                  </a:lnTo>
                  <a:cubicBezTo>
                    <a:pt x="21" y="1910"/>
                    <a:pt x="63" y="1970"/>
                    <a:pt x="125" y="1983"/>
                  </a:cubicBezTo>
                  <a:cubicBezTo>
                    <a:pt x="135" y="1986"/>
                    <a:pt x="145" y="1987"/>
                    <a:pt x="155" y="1987"/>
                  </a:cubicBezTo>
                  <a:cubicBezTo>
                    <a:pt x="228" y="1987"/>
                    <a:pt x="287" y="1922"/>
                    <a:pt x="287" y="1844"/>
                  </a:cubicBezTo>
                  <a:lnTo>
                    <a:pt x="287" y="285"/>
                  </a:lnTo>
                  <a:lnTo>
                    <a:pt x="5287" y="285"/>
                  </a:lnTo>
                  <a:lnTo>
                    <a:pt x="5287" y="6026"/>
                  </a:lnTo>
                  <a:lnTo>
                    <a:pt x="307" y="6026"/>
                  </a:lnTo>
                  <a:lnTo>
                    <a:pt x="307" y="2422"/>
                  </a:lnTo>
                  <a:cubicBezTo>
                    <a:pt x="306" y="2356"/>
                    <a:pt x="264" y="2298"/>
                    <a:pt x="202" y="2280"/>
                  </a:cubicBezTo>
                  <a:cubicBezTo>
                    <a:pt x="185" y="2275"/>
                    <a:pt x="168" y="2272"/>
                    <a:pt x="152" y="2272"/>
                  </a:cubicBezTo>
                  <a:cubicBezTo>
                    <a:pt x="69" y="2272"/>
                    <a:pt x="0" y="2336"/>
                    <a:pt x="0" y="2415"/>
                  </a:cubicBezTo>
                  <a:lnTo>
                    <a:pt x="0" y="6170"/>
                  </a:lnTo>
                  <a:cubicBezTo>
                    <a:pt x="0" y="6248"/>
                    <a:pt x="64" y="6313"/>
                    <a:pt x="144" y="6313"/>
                  </a:cubicBezTo>
                  <a:lnTo>
                    <a:pt x="5429" y="6313"/>
                  </a:lnTo>
                  <a:cubicBezTo>
                    <a:pt x="5507" y="6313"/>
                    <a:pt x="5572" y="6249"/>
                    <a:pt x="5572" y="6170"/>
                  </a:cubicBezTo>
                  <a:lnTo>
                    <a:pt x="5572" y="144"/>
                  </a:lnTo>
                  <a:cubicBezTo>
                    <a:pt x="5572" y="65"/>
                    <a:pt x="5508" y="1"/>
                    <a:pt x="5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84659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2042300" y="1784451"/>
            <a:ext cx="8107600" cy="328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1333"/>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cxnSp>
        <p:nvCxnSpPr>
          <p:cNvPr id="52" name="Google Shape;52;p8"/>
          <p:cNvCxnSpPr/>
          <p:nvPr/>
        </p:nvCxnSpPr>
        <p:spPr>
          <a:xfrm rot="10800000">
            <a:off x="558900" y="1003200"/>
            <a:ext cx="292000" cy="5245200"/>
          </a:xfrm>
          <a:prstGeom prst="straightConnector1">
            <a:avLst/>
          </a:prstGeom>
          <a:noFill/>
          <a:ln w="19050" cap="flat" cmpd="sng">
            <a:solidFill>
              <a:srgbClr val="CCCCCC"/>
            </a:solidFill>
            <a:prstDash val="solid"/>
            <a:round/>
            <a:headEnd type="none" w="med" len="med"/>
            <a:tailEnd type="none" w="med" len="med"/>
          </a:ln>
        </p:spPr>
      </p:cxnSp>
      <p:cxnSp>
        <p:nvCxnSpPr>
          <p:cNvPr id="53" name="Google Shape;53;p8"/>
          <p:cNvCxnSpPr/>
          <p:nvPr/>
        </p:nvCxnSpPr>
        <p:spPr>
          <a:xfrm flipH="1">
            <a:off x="647600" y="190500"/>
            <a:ext cx="6159600" cy="838400"/>
          </a:xfrm>
          <a:prstGeom prst="straightConnector1">
            <a:avLst/>
          </a:prstGeom>
          <a:noFill/>
          <a:ln w="19050" cap="flat" cmpd="sng">
            <a:solidFill>
              <a:srgbClr val="CCCCCC"/>
            </a:solidFill>
            <a:prstDash val="solid"/>
            <a:round/>
            <a:headEnd type="none" w="med" len="med"/>
            <a:tailEnd type="none" w="med" len="med"/>
          </a:ln>
        </p:spPr>
      </p:cxnSp>
      <p:cxnSp>
        <p:nvCxnSpPr>
          <p:cNvPr id="54" name="Google Shape;54;p8"/>
          <p:cNvCxnSpPr/>
          <p:nvPr/>
        </p:nvCxnSpPr>
        <p:spPr>
          <a:xfrm rot="10800000" flipH="1">
            <a:off x="9639300" y="4813300"/>
            <a:ext cx="1816000" cy="1422400"/>
          </a:xfrm>
          <a:prstGeom prst="straightConnector1">
            <a:avLst/>
          </a:prstGeom>
          <a:noFill/>
          <a:ln w="19050" cap="flat" cmpd="sng">
            <a:solidFill>
              <a:srgbClr val="CCCCCC"/>
            </a:solidFill>
            <a:prstDash val="solid"/>
            <a:round/>
            <a:headEnd type="none" w="med" len="med"/>
            <a:tailEnd type="none" w="med" len="med"/>
          </a:ln>
        </p:spPr>
      </p:cxnSp>
      <p:pic>
        <p:nvPicPr>
          <p:cNvPr id="55" name="Google Shape;55;p8"/>
          <p:cNvPicPr preferRelativeResize="0"/>
          <p:nvPr/>
        </p:nvPicPr>
        <p:blipFill>
          <a:blip r:embed="rId2">
            <a:alphaModFix/>
          </a:blip>
          <a:stretch>
            <a:fillRect/>
          </a:stretch>
        </p:blipFill>
        <p:spPr>
          <a:xfrm>
            <a:off x="-805098" y="-463098"/>
            <a:ext cx="2780601" cy="2780601"/>
          </a:xfrm>
          <a:prstGeom prst="rect">
            <a:avLst/>
          </a:prstGeom>
          <a:noFill/>
          <a:ln>
            <a:noFill/>
          </a:ln>
        </p:spPr>
      </p:pic>
      <p:pic>
        <p:nvPicPr>
          <p:cNvPr id="56" name="Google Shape;56;p8"/>
          <p:cNvPicPr preferRelativeResize="0"/>
          <p:nvPr/>
        </p:nvPicPr>
        <p:blipFill>
          <a:blip r:embed="rId3">
            <a:alphaModFix/>
          </a:blip>
          <a:stretch>
            <a:fillRect/>
          </a:stretch>
        </p:blipFill>
        <p:spPr>
          <a:xfrm>
            <a:off x="9122677" y="5727696"/>
            <a:ext cx="1027232" cy="1028001"/>
          </a:xfrm>
          <a:prstGeom prst="rect">
            <a:avLst/>
          </a:prstGeom>
          <a:noFill/>
          <a:ln>
            <a:noFill/>
          </a:ln>
        </p:spPr>
      </p:pic>
      <p:pic>
        <p:nvPicPr>
          <p:cNvPr id="57" name="Google Shape;57;p8"/>
          <p:cNvPicPr preferRelativeResize="0"/>
          <p:nvPr/>
        </p:nvPicPr>
        <p:blipFill>
          <a:blip r:embed="rId4">
            <a:alphaModFix/>
          </a:blip>
          <a:stretch>
            <a:fillRect/>
          </a:stretch>
        </p:blipFill>
        <p:spPr>
          <a:xfrm>
            <a:off x="-1161233" y="3987801"/>
            <a:ext cx="4044132" cy="4044132"/>
          </a:xfrm>
          <a:prstGeom prst="rect">
            <a:avLst/>
          </a:prstGeom>
          <a:noFill/>
          <a:ln>
            <a:noFill/>
          </a:ln>
        </p:spPr>
      </p:pic>
      <p:pic>
        <p:nvPicPr>
          <p:cNvPr id="58" name="Google Shape;58;p8"/>
          <p:cNvPicPr preferRelativeResize="0"/>
          <p:nvPr/>
        </p:nvPicPr>
        <p:blipFill>
          <a:blip r:embed="rId5">
            <a:alphaModFix/>
          </a:blip>
          <a:stretch>
            <a:fillRect/>
          </a:stretch>
        </p:blipFill>
        <p:spPr>
          <a:xfrm>
            <a:off x="9762755" y="3174998"/>
            <a:ext cx="3310415" cy="3310415"/>
          </a:xfrm>
          <a:prstGeom prst="rect">
            <a:avLst/>
          </a:prstGeom>
          <a:noFill/>
          <a:ln>
            <a:noFill/>
          </a:ln>
        </p:spPr>
      </p:pic>
      <p:pic>
        <p:nvPicPr>
          <p:cNvPr id="59" name="Google Shape;59;p8"/>
          <p:cNvPicPr preferRelativeResize="0"/>
          <p:nvPr/>
        </p:nvPicPr>
        <p:blipFill>
          <a:blip r:embed="rId6">
            <a:alphaModFix/>
          </a:blip>
          <a:stretch>
            <a:fillRect/>
          </a:stretch>
        </p:blipFill>
        <p:spPr>
          <a:xfrm>
            <a:off x="5919800" y="-673100"/>
            <a:ext cx="1625800" cy="1625800"/>
          </a:xfrm>
          <a:prstGeom prst="rect">
            <a:avLst/>
          </a:prstGeom>
          <a:noFill/>
          <a:ln>
            <a:noFill/>
          </a:ln>
        </p:spPr>
      </p:pic>
    </p:spTree>
    <p:extLst>
      <p:ext uri="{BB962C8B-B14F-4D97-AF65-F5344CB8AC3E}">
        <p14:creationId xmlns:p14="http://schemas.microsoft.com/office/powerpoint/2010/main" val="2895089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3297600" y="1837133"/>
            <a:ext cx="5596800" cy="1346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5733">
                <a:solidFill>
                  <a:schemeClr val="accent4"/>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62" name="Google Shape;62;p9"/>
          <p:cNvSpPr txBox="1">
            <a:spLocks noGrp="1"/>
          </p:cNvSpPr>
          <p:nvPr>
            <p:ph type="subTitle" idx="1"/>
          </p:nvPr>
        </p:nvSpPr>
        <p:spPr>
          <a:xfrm>
            <a:off x="3297600" y="3517567"/>
            <a:ext cx="5596800" cy="13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cxnSp>
        <p:nvCxnSpPr>
          <p:cNvPr id="63" name="Google Shape;63;p9"/>
          <p:cNvCxnSpPr/>
          <p:nvPr/>
        </p:nvCxnSpPr>
        <p:spPr>
          <a:xfrm flipH="1">
            <a:off x="10380200" y="1219200"/>
            <a:ext cx="1126000" cy="4671600"/>
          </a:xfrm>
          <a:prstGeom prst="straightConnector1">
            <a:avLst/>
          </a:prstGeom>
          <a:noFill/>
          <a:ln w="19050" cap="flat" cmpd="sng">
            <a:solidFill>
              <a:srgbClr val="CCCCCC"/>
            </a:solidFill>
            <a:prstDash val="solid"/>
            <a:round/>
            <a:headEnd type="none" w="med" len="med"/>
            <a:tailEnd type="none" w="med" len="med"/>
          </a:ln>
        </p:spPr>
      </p:cxnSp>
      <p:pic>
        <p:nvPicPr>
          <p:cNvPr id="64" name="Google Shape;64;p9"/>
          <p:cNvPicPr preferRelativeResize="0"/>
          <p:nvPr/>
        </p:nvPicPr>
        <p:blipFill>
          <a:blip r:embed="rId2">
            <a:alphaModFix/>
          </a:blip>
          <a:stretch>
            <a:fillRect/>
          </a:stretch>
        </p:blipFill>
        <p:spPr>
          <a:xfrm>
            <a:off x="8617301" y="4727386"/>
            <a:ext cx="3307995" cy="3310415"/>
          </a:xfrm>
          <a:prstGeom prst="rect">
            <a:avLst/>
          </a:prstGeom>
          <a:noFill/>
          <a:ln>
            <a:noFill/>
          </a:ln>
        </p:spPr>
      </p:pic>
      <p:pic>
        <p:nvPicPr>
          <p:cNvPr id="65" name="Google Shape;65;p9"/>
          <p:cNvPicPr preferRelativeResize="0"/>
          <p:nvPr/>
        </p:nvPicPr>
        <p:blipFill>
          <a:blip r:embed="rId3">
            <a:alphaModFix/>
          </a:blip>
          <a:stretch>
            <a:fillRect/>
          </a:stretch>
        </p:blipFill>
        <p:spPr>
          <a:xfrm>
            <a:off x="10555702" y="283403"/>
            <a:ext cx="1998597" cy="1998597"/>
          </a:xfrm>
          <a:prstGeom prst="rect">
            <a:avLst/>
          </a:prstGeom>
          <a:noFill/>
          <a:ln>
            <a:noFill/>
          </a:ln>
        </p:spPr>
      </p:pic>
      <p:cxnSp>
        <p:nvCxnSpPr>
          <p:cNvPr id="66" name="Google Shape;66;p9"/>
          <p:cNvCxnSpPr/>
          <p:nvPr/>
        </p:nvCxnSpPr>
        <p:spPr>
          <a:xfrm flipH="1">
            <a:off x="584300" y="3378200"/>
            <a:ext cx="546000" cy="3196400"/>
          </a:xfrm>
          <a:prstGeom prst="straightConnector1">
            <a:avLst/>
          </a:prstGeom>
          <a:noFill/>
          <a:ln w="19050" cap="flat" cmpd="sng">
            <a:solidFill>
              <a:srgbClr val="CCCCCC"/>
            </a:solidFill>
            <a:prstDash val="solid"/>
            <a:round/>
            <a:headEnd type="none" w="med" len="med"/>
            <a:tailEnd type="none" w="med" len="med"/>
          </a:ln>
        </p:spPr>
      </p:cxnSp>
      <p:cxnSp>
        <p:nvCxnSpPr>
          <p:cNvPr id="67" name="Google Shape;67;p9"/>
          <p:cNvCxnSpPr/>
          <p:nvPr/>
        </p:nvCxnSpPr>
        <p:spPr>
          <a:xfrm flipH="1">
            <a:off x="558900" y="5867400"/>
            <a:ext cx="2374800" cy="635200"/>
          </a:xfrm>
          <a:prstGeom prst="straightConnector1">
            <a:avLst/>
          </a:prstGeom>
          <a:noFill/>
          <a:ln w="19050" cap="flat" cmpd="sng">
            <a:solidFill>
              <a:srgbClr val="CCCCCC"/>
            </a:solidFill>
            <a:prstDash val="solid"/>
            <a:round/>
            <a:headEnd type="none" w="med" len="med"/>
            <a:tailEnd type="none" w="med" len="med"/>
          </a:ln>
        </p:spPr>
      </p:cxnSp>
      <p:pic>
        <p:nvPicPr>
          <p:cNvPr id="68" name="Google Shape;68;p9"/>
          <p:cNvPicPr preferRelativeResize="0"/>
          <p:nvPr/>
        </p:nvPicPr>
        <p:blipFill>
          <a:blip r:embed="rId3">
            <a:alphaModFix/>
          </a:blip>
          <a:stretch>
            <a:fillRect/>
          </a:stretch>
        </p:blipFill>
        <p:spPr>
          <a:xfrm>
            <a:off x="-1155702" y="4096532"/>
            <a:ext cx="3770331" cy="3770331"/>
          </a:xfrm>
          <a:prstGeom prst="rect">
            <a:avLst/>
          </a:prstGeom>
          <a:noFill/>
          <a:ln>
            <a:noFill/>
          </a:ln>
        </p:spPr>
      </p:pic>
      <p:pic>
        <p:nvPicPr>
          <p:cNvPr id="69" name="Google Shape;69;p9"/>
          <p:cNvPicPr preferRelativeResize="0"/>
          <p:nvPr/>
        </p:nvPicPr>
        <p:blipFill>
          <a:blip r:embed="rId4">
            <a:alphaModFix/>
          </a:blip>
          <a:stretch>
            <a:fillRect/>
          </a:stretch>
        </p:blipFill>
        <p:spPr>
          <a:xfrm>
            <a:off x="771463" y="3051738"/>
            <a:ext cx="718999" cy="718999"/>
          </a:xfrm>
          <a:prstGeom prst="rect">
            <a:avLst/>
          </a:prstGeom>
          <a:noFill/>
          <a:ln>
            <a:noFill/>
          </a:ln>
        </p:spPr>
      </p:pic>
      <p:pic>
        <p:nvPicPr>
          <p:cNvPr id="70" name="Google Shape;70;p9"/>
          <p:cNvPicPr preferRelativeResize="0"/>
          <p:nvPr/>
        </p:nvPicPr>
        <p:blipFill>
          <a:blip r:embed="rId3">
            <a:alphaModFix/>
          </a:blip>
          <a:stretch>
            <a:fillRect/>
          </a:stretch>
        </p:blipFill>
        <p:spPr>
          <a:xfrm>
            <a:off x="2614633" y="5507899"/>
            <a:ext cx="718999" cy="718999"/>
          </a:xfrm>
          <a:prstGeom prst="rect">
            <a:avLst/>
          </a:prstGeom>
          <a:noFill/>
          <a:ln>
            <a:noFill/>
          </a:ln>
        </p:spPr>
      </p:pic>
    </p:spTree>
    <p:extLst>
      <p:ext uri="{BB962C8B-B14F-4D97-AF65-F5344CB8AC3E}">
        <p14:creationId xmlns:p14="http://schemas.microsoft.com/office/powerpoint/2010/main" val="3492216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3"/>
        <p:cNvGrpSpPr/>
        <p:nvPr/>
      </p:nvGrpSpPr>
      <p:grpSpPr>
        <a:xfrm>
          <a:off x="0" y="0"/>
          <a:ext cx="0" cy="0"/>
          <a:chOff x="0" y="0"/>
          <a:chExt cx="0" cy="0"/>
        </a:xfrm>
      </p:grpSpPr>
      <p:sp>
        <p:nvSpPr>
          <p:cNvPr id="74" name="Google Shape;74;p11"/>
          <p:cNvSpPr txBox="1">
            <a:spLocks noGrp="1"/>
          </p:cNvSpPr>
          <p:nvPr>
            <p:ph type="title" hasCustomPrompt="1"/>
          </p:nvPr>
        </p:nvSpPr>
        <p:spPr>
          <a:xfrm rot="350">
            <a:off x="2166961" y="1893837"/>
            <a:ext cx="7858000" cy="20148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9600"/>
              <a:buNone/>
              <a:defRPr sz="128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75" name="Google Shape;75;p11"/>
          <p:cNvSpPr txBox="1">
            <a:spLocks noGrp="1"/>
          </p:cNvSpPr>
          <p:nvPr>
            <p:ph type="subTitle" idx="1"/>
          </p:nvPr>
        </p:nvSpPr>
        <p:spPr>
          <a:xfrm>
            <a:off x="3277700" y="4377351"/>
            <a:ext cx="5636400" cy="587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cxnSp>
        <p:nvCxnSpPr>
          <p:cNvPr id="76" name="Google Shape;76;p11"/>
          <p:cNvCxnSpPr/>
          <p:nvPr/>
        </p:nvCxnSpPr>
        <p:spPr>
          <a:xfrm flipH="1">
            <a:off x="419300" y="393700"/>
            <a:ext cx="1854000" cy="2743200"/>
          </a:xfrm>
          <a:prstGeom prst="straightConnector1">
            <a:avLst/>
          </a:prstGeom>
          <a:noFill/>
          <a:ln w="19050" cap="flat" cmpd="sng">
            <a:solidFill>
              <a:srgbClr val="CCCCCC"/>
            </a:solidFill>
            <a:prstDash val="solid"/>
            <a:round/>
            <a:headEnd type="none" w="med" len="med"/>
            <a:tailEnd type="none" w="med" len="med"/>
          </a:ln>
        </p:spPr>
      </p:cxnSp>
      <p:cxnSp>
        <p:nvCxnSpPr>
          <p:cNvPr id="77" name="Google Shape;77;p11"/>
          <p:cNvCxnSpPr/>
          <p:nvPr/>
        </p:nvCxnSpPr>
        <p:spPr>
          <a:xfrm flipH="1">
            <a:off x="9258200" y="4826000"/>
            <a:ext cx="1943200" cy="1358800"/>
          </a:xfrm>
          <a:prstGeom prst="straightConnector1">
            <a:avLst/>
          </a:prstGeom>
          <a:noFill/>
          <a:ln w="19050" cap="flat" cmpd="sng">
            <a:solidFill>
              <a:srgbClr val="CCCCCC"/>
            </a:solidFill>
            <a:prstDash val="solid"/>
            <a:round/>
            <a:headEnd type="none" w="med" len="med"/>
            <a:tailEnd type="none" w="med" len="med"/>
          </a:ln>
        </p:spPr>
      </p:cxnSp>
      <p:pic>
        <p:nvPicPr>
          <p:cNvPr id="78" name="Google Shape;78;p11"/>
          <p:cNvPicPr preferRelativeResize="0"/>
          <p:nvPr/>
        </p:nvPicPr>
        <p:blipFill>
          <a:blip r:embed="rId2">
            <a:alphaModFix/>
          </a:blip>
          <a:stretch>
            <a:fillRect/>
          </a:stretch>
        </p:blipFill>
        <p:spPr>
          <a:xfrm>
            <a:off x="8666271" y="5580204"/>
            <a:ext cx="1115600" cy="1115600"/>
          </a:xfrm>
          <a:prstGeom prst="rect">
            <a:avLst/>
          </a:prstGeom>
          <a:noFill/>
          <a:ln>
            <a:noFill/>
          </a:ln>
        </p:spPr>
      </p:pic>
      <p:pic>
        <p:nvPicPr>
          <p:cNvPr id="79" name="Google Shape;79;p11"/>
          <p:cNvPicPr preferRelativeResize="0"/>
          <p:nvPr/>
        </p:nvPicPr>
        <p:blipFill>
          <a:blip r:embed="rId3">
            <a:alphaModFix/>
          </a:blip>
          <a:stretch>
            <a:fillRect/>
          </a:stretch>
        </p:blipFill>
        <p:spPr>
          <a:xfrm>
            <a:off x="-1475966" y="1006499"/>
            <a:ext cx="3977865" cy="3980767"/>
          </a:xfrm>
          <a:prstGeom prst="rect">
            <a:avLst/>
          </a:prstGeom>
          <a:noFill/>
          <a:ln>
            <a:noFill/>
          </a:ln>
        </p:spPr>
      </p:pic>
      <p:pic>
        <p:nvPicPr>
          <p:cNvPr id="80" name="Google Shape;80;p11"/>
          <p:cNvPicPr preferRelativeResize="0"/>
          <p:nvPr/>
        </p:nvPicPr>
        <p:blipFill>
          <a:blip r:embed="rId4">
            <a:alphaModFix/>
          </a:blip>
          <a:stretch>
            <a:fillRect/>
          </a:stretch>
        </p:blipFill>
        <p:spPr>
          <a:xfrm>
            <a:off x="9689898" y="3271354"/>
            <a:ext cx="3310415" cy="3310415"/>
          </a:xfrm>
          <a:prstGeom prst="rect">
            <a:avLst/>
          </a:prstGeom>
          <a:noFill/>
          <a:ln>
            <a:noFill/>
          </a:ln>
        </p:spPr>
      </p:pic>
      <p:pic>
        <p:nvPicPr>
          <p:cNvPr id="81" name="Google Shape;81;p11"/>
          <p:cNvPicPr preferRelativeResize="0"/>
          <p:nvPr/>
        </p:nvPicPr>
        <p:blipFill>
          <a:blip r:embed="rId5">
            <a:alphaModFix/>
          </a:blip>
          <a:stretch>
            <a:fillRect/>
          </a:stretch>
        </p:blipFill>
        <p:spPr>
          <a:xfrm>
            <a:off x="1139469" y="-787398"/>
            <a:ext cx="2416399" cy="2416399"/>
          </a:xfrm>
          <a:prstGeom prst="rect">
            <a:avLst/>
          </a:prstGeom>
          <a:noFill/>
          <a:ln>
            <a:noFill/>
          </a:ln>
        </p:spPr>
      </p:pic>
    </p:spTree>
    <p:extLst>
      <p:ext uri="{BB962C8B-B14F-4D97-AF65-F5344CB8AC3E}">
        <p14:creationId xmlns:p14="http://schemas.microsoft.com/office/powerpoint/2010/main" val="3617554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2"/>
        <p:cNvGrpSpPr/>
        <p:nvPr/>
      </p:nvGrpSpPr>
      <p:grpSpPr>
        <a:xfrm>
          <a:off x="0" y="0"/>
          <a:ext cx="0" cy="0"/>
          <a:chOff x="0" y="0"/>
          <a:chExt cx="0" cy="0"/>
        </a:xfrm>
      </p:grpSpPr>
    </p:spTree>
    <p:extLst>
      <p:ext uri="{BB962C8B-B14F-4D97-AF65-F5344CB8AC3E}">
        <p14:creationId xmlns:p14="http://schemas.microsoft.com/office/powerpoint/2010/main" val="627891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theme" Target="../theme/theme2.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720000"/>
            <a:ext cx="10272000" cy="752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1"/>
              </a:buClr>
              <a:buSzPts val="2800"/>
              <a:buFont typeface="Libre Baskerville"/>
              <a:buNone/>
              <a:defRPr sz="2800" b="1">
                <a:solidFill>
                  <a:schemeClr val="accent1"/>
                </a:solidFill>
                <a:latin typeface="Libre Baskerville"/>
                <a:ea typeface="Libre Baskerville"/>
                <a:cs typeface="Libre Baskerville"/>
                <a:sym typeface="Libre Baskerville"/>
              </a:defRPr>
            </a:lvl1pPr>
            <a:lvl2pPr lvl="1" rtl="0">
              <a:spcBef>
                <a:spcPts val="0"/>
              </a:spcBef>
              <a:spcAft>
                <a:spcPts val="0"/>
              </a:spcAft>
              <a:buClr>
                <a:schemeClr val="dk1"/>
              </a:buClr>
              <a:buSzPts val="3100"/>
              <a:buFont typeface="Merriweather Black"/>
              <a:buNone/>
              <a:defRPr sz="3100">
                <a:solidFill>
                  <a:schemeClr val="dk1"/>
                </a:solidFill>
                <a:latin typeface="Merriweather Black"/>
                <a:ea typeface="Merriweather Black"/>
                <a:cs typeface="Merriweather Black"/>
                <a:sym typeface="Merriweather Black"/>
              </a:defRPr>
            </a:lvl2pPr>
            <a:lvl3pPr lvl="2" rtl="0">
              <a:spcBef>
                <a:spcPts val="0"/>
              </a:spcBef>
              <a:spcAft>
                <a:spcPts val="0"/>
              </a:spcAft>
              <a:buClr>
                <a:schemeClr val="dk1"/>
              </a:buClr>
              <a:buSzPts val="3100"/>
              <a:buFont typeface="Merriweather Black"/>
              <a:buNone/>
              <a:defRPr sz="3100">
                <a:solidFill>
                  <a:schemeClr val="dk1"/>
                </a:solidFill>
                <a:latin typeface="Merriweather Black"/>
                <a:ea typeface="Merriweather Black"/>
                <a:cs typeface="Merriweather Black"/>
                <a:sym typeface="Merriweather Black"/>
              </a:defRPr>
            </a:lvl3pPr>
            <a:lvl4pPr lvl="3" rtl="0">
              <a:spcBef>
                <a:spcPts val="0"/>
              </a:spcBef>
              <a:spcAft>
                <a:spcPts val="0"/>
              </a:spcAft>
              <a:buClr>
                <a:schemeClr val="dk1"/>
              </a:buClr>
              <a:buSzPts val="3100"/>
              <a:buFont typeface="Merriweather Black"/>
              <a:buNone/>
              <a:defRPr sz="3100">
                <a:solidFill>
                  <a:schemeClr val="dk1"/>
                </a:solidFill>
                <a:latin typeface="Merriweather Black"/>
                <a:ea typeface="Merriweather Black"/>
                <a:cs typeface="Merriweather Black"/>
                <a:sym typeface="Merriweather Black"/>
              </a:defRPr>
            </a:lvl4pPr>
            <a:lvl5pPr lvl="4" rtl="0">
              <a:spcBef>
                <a:spcPts val="0"/>
              </a:spcBef>
              <a:spcAft>
                <a:spcPts val="0"/>
              </a:spcAft>
              <a:buClr>
                <a:schemeClr val="dk1"/>
              </a:buClr>
              <a:buSzPts val="3100"/>
              <a:buFont typeface="Merriweather Black"/>
              <a:buNone/>
              <a:defRPr sz="3100">
                <a:solidFill>
                  <a:schemeClr val="dk1"/>
                </a:solidFill>
                <a:latin typeface="Merriweather Black"/>
                <a:ea typeface="Merriweather Black"/>
                <a:cs typeface="Merriweather Black"/>
                <a:sym typeface="Merriweather Black"/>
              </a:defRPr>
            </a:lvl5pPr>
            <a:lvl6pPr lvl="5" rtl="0">
              <a:spcBef>
                <a:spcPts val="0"/>
              </a:spcBef>
              <a:spcAft>
                <a:spcPts val="0"/>
              </a:spcAft>
              <a:buClr>
                <a:schemeClr val="dk1"/>
              </a:buClr>
              <a:buSzPts val="3100"/>
              <a:buFont typeface="Merriweather Black"/>
              <a:buNone/>
              <a:defRPr sz="3100">
                <a:solidFill>
                  <a:schemeClr val="dk1"/>
                </a:solidFill>
                <a:latin typeface="Merriweather Black"/>
                <a:ea typeface="Merriweather Black"/>
                <a:cs typeface="Merriweather Black"/>
                <a:sym typeface="Merriweather Black"/>
              </a:defRPr>
            </a:lvl6pPr>
            <a:lvl7pPr lvl="6" rtl="0">
              <a:spcBef>
                <a:spcPts val="0"/>
              </a:spcBef>
              <a:spcAft>
                <a:spcPts val="0"/>
              </a:spcAft>
              <a:buClr>
                <a:schemeClr val="dk1"/>
              </a:buClr>
              <a:buSzPts val="3100"/>
              <a:buFont typeface="Merriweather Black"/>
              <a:buNone/>
              <a:defRPr sz="3100">
                <a:solidFill>
                  <a:schemeClr val="dk1"/>
                </a:solidFill>
                <a:latin typeface="Merriweather Black"/>
                <a:ea typeface="Merriweather Black"/>
                <a:cs typeface="Merriweather Black"/>
                <a:sym typeface="Merriweather Black"/>
              </a:defRPr>
            </a:lvl7pPr>
            <a:lvl8pPr lvl="7" rtl="0">
              <a:spcBef>
                <a:spcPts val="0"/>
              </a:spcBef>
              <a:spcAft>
                <a:spcPts val="0"/>
              </a:spcAft>
              <a:buClr>
                <a:schemeClr val="dk1"/>
              </a:buClr>
              <a:buSzPts val="3100"/>
              <a:buFont typeface="Merriweather Black"/>
              <a:buNone/>
              <a:defRPr sz="3100">
                <a:solidFill>
                  <a:schemeClr val="dk1"/>
                </a:solidFill>
                <a:latin typeface="Merriweather Black"/>
                <a:ea typeface="Merriweather Black"/>
                <a:cs typeface="Merriweather Black"/>
                <a:sym typeface="Merriweather Black"/>
              </a:defRPr>
            </a:lvl8pPr>
            <a:lvl9pPr lvl="8" rtl="0">
              <a:spcBef>
                <a:spcPts val="0"/>
              </a:spcBef>
              <a:spcAft>
                <a:spcPts val="0"/>
              </a:spcAft>
              <a:buClr>
                <a:schemeClr val="dk1"/>
              </a:buClr>
              <a:buSzPts val="3100"/>
              <a:buFont typeface="Merriweather Black"/>
              <a:buNone/>
              <a:defRPr sz="3100">
                <a:solidFill>
                  <a:schemeClr val="dk1"/>
                </a:solidFill>
                <a:latin typeface="Merriweather Black"/>
                <a:ea typeface="Merriweather Black"/>
                <a:cs typeface="Merriweather Black"/>
                <a:sym typeface="Merriweather Black"/>
              </a:defRPr>
            </a:lvl9pPr>
          </a:lstStyle>
          <a:p>
            <a:endParaRPr/>
          </a:p>
        </p:txBody>
      </p:sp>
      <p:sp>
        <p:nvSpPr>
          <p:cNvPr id="7" name="Google Shape;7;p1"/>
          <p:cNvSpPr txBox="1">
            <a:spLocks noGrp="1"/>
          </p:cNvSpPr>
          <p:nvPr>
            <p:ph type="body" idx="1"/>
          </p:nvPr>
        </p:nvSpPr>
        <p:spPr>
          <a:xfrm>
            <a:off x="960000" y="1649444"/>
            <a:ext cx="10272000" cy="4488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1pPr>
            <a:lvl2pPr marL="914400" lvl="1"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2pPr>
            <a:lvl3pPr marL="1371600" lvl="2"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3pPr>
            <a:lvl4pPr marL="1828800" lvl="3"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4pPr>
            <a:lvl5pPr marL="2286000" lvl="4"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5pPr>
            <a:lvl6pPr marL="2743200" lvl="5"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6pPr>
            <a:lvl7pPr marL="3200400" lvl="6"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7pPr>
            <a:lvl8pPr marL="3657600" lvl="7"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8pPr>
            <a:lvl9pPr marL="4114800" lvl="8" indent="-317500">
              <a:lnSpc>
                <a:spcPct val="100000"/>
              </a:lnSpc>
              <a:spcBef>
                <a:spcPts val="1600"/>
              </a:spcBef>
              <a:spcAft>
                <a:spcPts val="1600"/>
              </a:spcAft>
              <a:buClr>
                <a:schemeClr val="dk1"/>
              </a:buClr>
              <a:buSzPts val="1400"/>
              <a:buFont typeface="Cabin"/>
              <a:buChar char="■"/>
              <a:defRPr>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92937058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2" r:id="rId20"/>
    <p:sldLayoutId id="2147483683" r:id="rId21"/>
    <p:sldLayoutId id="2147483684"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720000"/>
            <a:ext cx="10272000" cy="752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1"/>
              </a:buClr>
              <a:buSzPts val="2800"/>
              <a:buFont typeface="Libre Baskerville"/>
              <a:buNone/>
              <a:defRPr sz="2800" b="1">
                <a:solidFill>
                  <a:schemeClr val="accent1"/>
                </a:solidFill>
                <a:latin typeface="Libre Baskerville"/>
                <a:ea typeface="Libre Baskerville"/>
                <a:cs typeface="Libre Baskerville"/>
                <a:sym typeface="Libre Baskerville"/>
              </a:defRPr>
            </a:lvl1pPr>
            <a:lvl2pPr lvl="1" rtl="0">
              <a:spcBef>
                <a:spcPts val="0"/>
              </a:spcBef>
              <a:spcAft>
                <a:spcPts val="0"/>
              </a:spcAft>
              <a:buClr>
                <a:schemeClr val="dk1"/>
              </a:buClr>
              <a:buSzPts val="3100"/>
              <a:buFont typeface="Merriweather Black"/>
              <a:buNone/>
              <a:defRPr sz="3100">
                <a:solidFill>
                  <a:schemeClr val="dk1"/>
                </a:solidFill>
                <a:latin typeface="Merriweather Black"/>
                <a:ea typeface="Merriweather Black"/>
                <a:cs typeface="Merriweather Black"/>
                <a:sym typeface="Merriweather Black"/>
              </a:defRPr>
            </a:lvl2pPr>
            <a:lvl3pPr lvl="2" rtl="0">
              <a:spcBef>
                <a:spcPts val="0"/>
              </a:spcBef>
              <a:spcAft>
                <a:spcPts val="0"/>
              </a:spcAft>
              <a:buClr>
                <a:schemeClr val="dk1"/>
              </a:buClr>
              <a:buSzPts val="3100"/>
              <a:buFont typeface="Merriweather Black"/>
              <a:buNone/>
              <a:defRPr sz="3100">
                <a:solidFill>
                  <a:schemeClr val="dk1"/>
                </a:solidFill>
                <a:latin typeface="Merriweather Black"/>
                <a:ea typeface="Merriweather Black"/>
                <a:cs typeface="Merriweather Black"/>
                <a:sym typeface="Merriweather Black"/>
              </a:defRPr>
            </a:lvl3pPr>
            <a:lvl4pPr lvl="3" rtl="0">
              <a:spcBef>
                <a:spcPts val="0"/>
              </a:spcBef>
              <a:spcAft>
                <a:spcPts val="0"/>
              </a:spcAft>
              <a:buClr>
                <a:schemeClr val="dk1"/>
              </a:buClr>
              <a:buSzPts val="3100"/>
              <a:buFont typeface="Merriweather Black"/>
              <a:buNone/>
              <a:defRPr sz="3100">
                <a:solidFill>
                  <a:schemeClr val="dk1"/>
                </a:solidFill>
                <a:latin typeface="Merriweather Black"/>
                <a:ea typeface="Merriweather Black"/>
                <a:cs typeface="Merriweather Black"/>
                <a:sym typeface="Merriweather Black"/>
              </a:defRPr>
            </a:lvl4pPr>
            <a:lvl5pPr lvl="4" rtl="0">
              <a:spcBef>
                <a:spcPts val="0"/>
              </a:spcBef>
              <a:spcAft>
                <a:spcPts val="0"/>
              </a:spcAft>
              <a:buClr>
                <a:schemeClr val="dk1"/>
              </a:buClr>
              <a:buSzPts val="3100"/>
              <a:buFont typeface="Merriweather Black"/>
              <a:buNone/>
              <a:defRPr sz="3100">
                <a:solidFill>
                  <a:schemeClr val="dk1"/>
                </a:solidFill>
                <a:latin typeface="Merriweather Black"/>
                <a:ea typeface="Merriweather Black"/>
                <a:cs typeface="Merriweather Black"/>
                <a:sym typeface="Merriweather Black"/>
              </a:defRPr>
            </a:lvl5pPr>
            <a:lvl6pPr lvl="5" rtl="0">
              <a:spcBef>
                <a:spcPts val="0"/>
              </a:spcBef>
              <a:spcAft>
                <a:spcPts val="0"/>
              </a:spcAft>
              <a:buClr>
                <a:schemeClr val="dk1"/>
              </a:buClr>
              <a:buSzPts val="3100"/>
              <a:buFont typeface="Merriweather Black"/>
              <a:buNone/>
              <a:defRPr sz="3100">
                <a:solidFill>
                  <a:schemeClr val="dk1"/>
                </a:solidFill>
                <a:latin typeface="Merriweather Black"/>
                <a:ea typeface="Merriweather Black"/>
                <a:cs typeface="Merriweather Black"/>
                <a:sym typeface="Merriweather Black"/>
              </a:defRPr>
            </a:lvl6pPr>
            <a:lvl7pPr lvl="6" rtl="0">
              <a:spcBef>
                <a:spcPts val="0"/>
              </a:spcBef>
              <a:spcAft>
                <a:spcPts val="0"/>
              </a:spcAft>
              <a:buClr>
                <a:schemeClr val="dk1"/>
              </a:buClr>
              <a:buSzPts val="3100"/>
              <a:buFont typeface="Merriweather Black"/>
              <a:buNone/>
              <a:defRPr sz="3100">
                <a:solidFill>
                  <a:schemeClr val="dk1"/>
                </a:solidFill>
                <a:latin typeface="Merriweather Black"/>
                <a:ea typeface="Merriweather Black"/>
                <a:cs typeface="Merriweather Black"/>
                <a:sym typeface="Merriweather Black"/>
              </a:defRPr>
            </a:lvl7pPr>
            <a:lvl8pPr lvl="7" rtl="0">
              <a:spcBef>
                <a:spcPts val="0"/>
              </a:spcBef>
              <a:spcAft>
                <a:spcPts val="0"/>
              </a:spcAft>
              <a:buClr>
                <a:schemeClr val="dk1"/>
              </a:buClr>
              <a:buSzPts val="3100"/>
              <a:buFont typeface="Merriweather Black"/>
              <a:buNone/>
              <a:defRPr sz="3100">
                <a:solidFill>
                  <a:schemeClr val="dk1"/>
                </a:solidFill>
                <a:latin typeface="Merriweather Black"/>
                <a:ea typeface="Merriweather Black"/>
                <a:cs typeface="Merriweather Black"/>
                <a:sym typeface="Merriweather Black"/>
              </a:defRPr>
            </a:lvl8pPr>
            <a:lvl9pPr lvl="8" rtl="0">
              <a:spcBef>
                <a:spcPts val="0"/>
              </a:spcBef>
              <a:spcAft>
                <a:spcPts val="0"/>
              </a:spcAft>
              <a:buClr>
                <a:schemeClr val="dk1"/>
              </a:buClr>
              <a:buSzPts val="3100"/>
              <a:buFont typeface="Merriweather Black"/>
              <a:buNone/>
              <a:defRPr sz="3100">
                <a:solidFill>
                  <a:schemeClr val="dk1"/>
                </a:solidFill>
                <a:latin typeface="Merriweather Black"/>
                <a:ea typeface="Merriweather Black"/>
                <a:cs typeface="Merriweather Black"/>
                <a:sym typeface="Merriweather Black"/>
              </a:defRPr>
            </a:lvl9pPr>
          </a:lstStyle>
          <a:p>
            <a:endParaRPr/>
          </a:p>
        </p:txBody>
      </p:sp>
      <p:sp>
        <p:nvSpPr>
          <p:cNvPr id="7" name="Google Shape;7;p1"/>
          <p:cNvSpPr txBox="1">
            <a:spLocks noGrp="1"/>
          </p:cNvSpPr>
          <p:nvPr>
            <p:ph type="body" idx="1"/>
          </p:nvPr>
        </p:nvSpPr>
        <p:spPr>
          <a:xfrm>
            <a:off x="960000" y="1649444"/>
            <a:ext cx="10272000" cy="4488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1pPr>
            <a:lvl2pPr marL="914400" lvl="1"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2pPr>
            <a:lvl3pPr marL="1371600" lvl="2"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3pPr>
            <a:lvl4pPr marL="1828800" lvl="3"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4pPr>
            <a:lvl5pPr marL="2286000" lvl="4"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5pPr>
            <a:lvl6pPr marL="2743200" lvl="5"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6pPr>
            <a:lvl7pPr marL="3200400" lvl="6"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7pPr>
            <a:lvl8pPr marL="3657600" lvl="7"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8pPr>
            <a:lvl9pPr marL="4114800" lvl="8" indent="-317500">
              <a:lnSpc>
                <a:spcPct val="100000"/>
              </a:lnSpc>
              <a:spcBef>
                <a:spcPts val="1600"/>
              </a:spcBef>
              <a:spcAft>
                <a:spcPts val="1600"/>
              </a:spcAft>
              <a:buClr>
                <a:schemeClr val="dk1"/>
              </a:buClr>
              <a:buSzPts val="1400"/>
              <a:buFont typeface="Cabin"/>
              <a:buChar char="■"/>
              <a:defRPr>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4059366843"/>
      </p:ext>
    </p:extLst>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1.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6.xm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18.jpeg"/><Relationship Id="rId4" Type="http://schemas.openxmlformats.org/officeDocument/2006/relationships/hyperlink" Target="https://www.linkedin.com/in/kelvin-lim-wa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hyperlink" Target="https://analyticsfc.co.uk/transferlab/"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0"/>
          <p:cNvSpPr txBox="1">
            <a:spLocks noGrp="1"/>
          </p:cNvSpPr>
          <p:nvPr>
            <p:ph type="subTitle" idx="1"/>
          </p:nvPr>
        </p:nvSpPr>
        <p:spPr>
          <a:xfrm rot="-546">
            <a:off x="5786084" y="4581402"/>
            <a:ext cx="5035600" cy="568400"/>
          </a:xfrm>
          <a:prstGeom prst="rect">
            <a:avLst/>
          </a:prstGeom>
        </p:spPr>
        <p:txBody>
          <a:bodyPr spcFirstLastPara="1" wrap="square" lIns="121900" tIns="121900" rIns="121900" bIns="121900" anchor="t" anchorCtr="0">
            <a:noAutofit/>
          </a:bodyPr>
          <a:lstStyle/>
          <a:p>
            <a:pPr marL="0" indent="0"/>
            <a:r>
              <a:rPr lang="en-AU" sz="2000" i="1" dirty="0"/>
              <a:t>Presented by Kelvin Lim Wan</a:t>
            </a:r>
            <a:endParaRPr sz="2000" i="1" dirty="0"/>
          </a:p>
        </p:txBody>
      </p:sp>
      <p:sp>
        <p:nvSpPr>
          <p:cNvPr id="216" name="Google Shape;216;p30"/>
          <p:cNvSpPr txBox="1">
            <a:spLocks noGrp="1"/>
          </p:cNvSpPr>
          <p:nvPr>
            <p:ph type="ctrTitle"/>
          </p:nvPr>
        </p:nvSpPr>
        <p:spPr>
          <a:xfrm>
            <a:off x="4415770" y="1466718"/>
            <a:ext cx="7776229" cy="3114300"/>
          </a:xfrm>
          <a:prstGeom prst="rect">
            <a:avLst/>
          </a:prstGeom>
        </p:spPr>
        <p:txBody>
          <a:bodyPr spcFirstLastPara="1" wrap="square" lIns="121900" tIns="121900" rIns="121900" bIns="121900" anchor="ctr" anchorCtr="0">
            <a:noAutofit/>
          </a:bodyPr>
          <a:lstStyle/>
          <a:p>
            <a:pPr algn="l">
              <a:buClr>
                <a:schemeClr val="dk1"/>
              </a:buClr>
              <a:buSzPts val="1100"/>
            </a:pPr>
            <a:r>
              <a:rPr lang="en" sz="4200" dirty="0">
                <a:solidFill>
                  <a:schemeClr val="accent4"/>
                </a:solidFill>
              </a:rPr>
              <a:t>Football Analytics:</a:t>
            </a:r>
            <a:br>
              <a:rPr lang="en" sz="4200" dirty="0">
                <a:solidFill>
                  <a:schemeClr val="accent4"/>
                </a:solidFill>
              </a:rPr>
            </a:br>
            <a:r>
              <a:rPr lang="en" sz="4200" dirty="0">
                <a:solidFill>
                  <a:schemeClr val="accent1"/>
                </a:solidFill>
              </a:rPr>
              <a:t>Harnessing big data to identify players with similar technical attributes</a:t>
            </a:r>
            <a:endParaRPr sz="4200" dirty="0">
              <a:solidFill>
                <a:schemeClr val="accent1"/>
              </a:solidFill>
            </a:endParaRPr>
          </a:p>
        </p:txBody>
      </p:sp>
      <p:cxnSp>
        <p:nvCxnSpPr>
          <p:cNvPr id="217" name="Google Shape;217;p30"/>
          <p:cNvCxnSpPr/>
          <p:nvPr/>
        </p:nvCxnSpPr>
        <p:spPr>
          <a:xfrm rot="10800000">
            <a:off x="2400300" y="533700"/>
            <a:ext cx="50800" cy="2857200"/>
          </a:xfrm>
          <a:prstGeom prst="straightConnector1">
            <a:avLst/>
          </a:prstGeom>
          <a:noFill/>
          <a:ln w="19050" cap="flat" cmpd="sng">
            <a:solidFill>
              <a:srgbClr val="CCCCCC"/>
            </a:solidFill>
            <a:prstDash val="solid"/>
            <a:round/>
            <a:headEnd type="none" w="med" len="med"/>
            <a:tailEnd type="none" w="med" len="med"/>
          </a:ln>
        </p:spPr>
      </p:cxnSp>
      <p:cxnSp>
        <p:nvCxnSpPr>
          <p:cNvPr id="218" name="Google Shape;218;p30"/>
          <p:cNvCxnSpPr/>
          <p:nvPr/>
        </p:nvCxnSpPr>
        <p:spPr>
          <a:xfrm rot="10800000" flipH="1">
            <a:off x="2463800" y="1180900"/>
            <a:ext cx="914400" cy="2260800"/>
          </a:xfrm>
          <a:prstGeom prst="straightConnector1">
            <a:avLst/>
          </a:prstGeom>
          <a:noFill/>
          <a:ln w="19050" cap="flat" cmpd="sng">
            <a:solidFill>
              <a:srgbClr val="CCCCCC"/>
            </a:solidFill>
            <a:prstDash val="solid"/>
            <a:round/>
            <a:headEnd type="none" w="med" len="med"/>
            <a:tailEnd type="none" w="med" len="med"/>
          </a:ln>
        </p:spPr>
      </p:cxnSp>
      <p:cxnSp>
        <p:nvCxnSpPr>
          <p:cNvPr id="219" name="Google Shape;219;p30"/>
          <p:cNvCxnSpPr/>
          <p:nvPr/>
        </p:nvCxnSpPr>
        <p:spPr>
          <a:xfrm rot="10800000">
            <a:off x="1727400" y="1397200"/>
            <a:ext cx="736400" cy="2057200"/>
          </a:xfrm>
          <a:prstGeom prst="straightConnector1">
            <a:avLst/>
          </a:prstGeom>
          <a:noFill/>
          <a:ln w="19050" cap="flat" cmpd="sng">
            <a:solidFill>
              <a:srgbClr val="CCCCCC"/>
            </a:solidFill>
            <a:prstDash val="solid"/>
            <a:round/>
            <a:headEnd type="none" w="med" len="med"/>
            <a:tailEnd type="none" w="med" len="med"/>
          </a:ln>
        </p:spPr>
      </p:cxnSp>
      <p:cxnSp>
        <p:nvCxnSpPr>
          <p:cNvPr id="220" name="Google Shape;220;p30"/>
          <p:cNvCxnSpPr/>
          <p:nvPr/>
        </p:nvCxnSpPr>
        <p:spPr>
          <a:xfrm rot="10800000">
            <a:off x="470100" y="2044600"/>
            <a:ext cx="2006400" cy="1384400"/>
          </a:xfrm>
          <a:prstGeom prst="straightConnector1">
            <a:avLst/>
          </a:prstGeom>
          <a:noFill/>
          <a:ln w="19050" cap="flat" cmpd="sng">
            <a:solidFill>
              <a:srgbClr val="CCCCCC"/>
            </a:solidFill>
            <a:prstDash val="solid"/>
            <a:round/>
            <a:headEnd type="none" w="med" len="med"/>
            <a:tailEnd type="none" w="med" len="med"/>
          </a:ln>
        </p:spPr>
      </p:cxnSp>
      <p:cxnSp>
        <p:nvCxnSpPr>
          <p:cNvPr id="221" name="Google Shape;221;p30"/>
          <p:cNvCxnSpPr/>
          <p:nvPr/>
        </p:nvCxnSpPr>
        <p:spPr>
          <a:xfrm flipH="1">
            <a:off x="800200" y="3416300"/>
            <a:ext cx="1663600" cy="1524400"/>
          </a:xfrm>
          <a:prstGeom prst="straightConnector1">
            <a:avLst/>
          </a:prstGeom>
          <a:noFill/>
          <a:ln w="19050" cap="flat" cmpd="sng">
            <a:solidFill>
              <a:srgbClr val="CCCCCC"/>
            </a:solidFill>
            <a:prstDash val="solid"/>
            <a:round/>
            <a:headEnd type="none" w="med" len="med"/>
            <a:tailEnd type="none" w="med" len="med"/>
          </a:ln>
        </p:spPr>
      </p:cxnSp>
      <p:cxnSp>
        <p:nvCxnSpPr>
          <p:cNvPr id="222" name="Google Shape;222;p30"/>
          <p:cNvCxnSpPr/>
          <p:nvPr/>
        </p:nvCxnSpPr>
        <p:spPr>
          <a:xfrm flipH="1">
            <a:off x="1663800" y="3403600"/>
            <a:ext cx="800000" cy="2972000"/>
          </a:xfrm>
          <a:prstGeom prst="straightConnector1">
            <a:avLst/>
          </a:prstGeom>
          <a:noFill/>
          <a:ln w="19050" cap="flat" cmpd="sng">
            <a:solidFill>
              <a:srgbClr val="CCCCCC"/>
            </a:solidFill>
            <a:prstDash val="solid"/>
            <a:round/>
            <a:headEnd type="none" w="med" len="med"/>
            <a:tailEnd type="none" w="med" len="med"/>
          </a:ln>
        </p:spPr>
      </p:cxnSp>
      <p:cxnSp>
        <p:nvCxnSpPr>
          <p:cNvPr id="223" name="Google Shape;223;p30"/>
          <p:cNvCxnSpPr/>
          <p:nvPr/>
        </p:nvCxnSpPr>
        <p:spPr>
          <a:xfrm flipH="1">
            <a:off x="2460729" y="3403568"/>
            <a:ext cx="3200" cy="2038400"/>
          </a:xfrm>
          <a:prstGeom prst="straightConnector1">
            <a:avLst/>
          </a:prstGeom>
          <a:noFill/>
          <a:ln w="19050" cap="flat" cmpd="sng">
            <a:solidFill>
              <a:srgbClr val="CCCCCC"/>
            </a:solidFill>
            <a:prstDash val="solid"/>
            <a:round/>
            <a:headEnd type="none" w="med" len="med"/>
            <a:tailEnd type="none" w="med" len="med"/>
          </a:ln>
        </p:spPr>
      </p:cxnSp>
      <p:cxnSp>
        <p:nvCxnSpPr>
          <p:cNvPr id="224" name="Google Shape;224;p30"/>
          <p:cNvCxnSpPr/>
          <p:nvPr/>
        </p:nvCxnSpPr>
        <p:spPr>
          <a:xfrm>
            <a:off x="2457467" y="3432167"/>
            <a:ext cx="1317600" cy="2403600"/>
          </a:xfrm>
          <a:prstGeom prst="straightConnector1">
            <a:avLst/>
          </a:prstGeom>
          <a:noFill/>
          <a:ln w="19050" cap="flat" cmpd="sng">
            <a:solidFill>
              <a:srgbClr val="CCCCCC"/>
            </a:solidFill>
            <a:prstDash val="solid"/>
            <a:round/>
            <a:headEnd type="none" w="med" len="med"/>
            <a:tailEnd type="none" w="med" len="med"/>
          </a:ln>
        </p:spPr>
      </p:cxnSp>
      <p:cxnSp>
        <p:nvCxnSpPr>
          <p:cNvPr id="225" name="Google Shape;225;p30"/>
          <p:cNvCxnSpPr/>
          <p:nvPr/>
        </p:nvCxnSpPr>
        <p:spPr>
          <a:xfrm>
            <a:off x="2460633" y="3416300"/>
            <a:ext cx="2651200" cy="2146400"/>
          </a:xfrm>
          <a:prstGeom prst="straightConnector1">
            <a:avLst/>
          </a:prstGeom>
          <a:noFill/>
          <a:ln w="19050" cap="flat" cmpd="sng">
            <a:solidFill>
              <a:srgbClr val="CCCCCC"/>
            </a:solidFill>
            <a:prstDash val="solid"/>
            <a:round/>
            <a:headEnd type="none" w="med" len="med"/>
            <a:tailEnd type="none" w="med" len="med"/>
          </a:ln>
        </p:spPr>
      </p:cxnSp>
      <p:pic>
        <p:nvPicPr>
          <p:cNvPr id="226" name="Google Shape;226;p30"/>
          <p:cNvPicPr preferRelativeResize="0"/>
          <p:nvPr/>
        </p:nvPicPr>
        <p:blipFill>
          <a:blip r:embed="rId3">
            <a:alphaModFix/>
          </a:blip>
          <a:stretch>
            <a:fillRect/>
          </a:stretch>
        </p:blipFill>
        <p:spPr>
          <a:xfrm>
            <a:off x="2869402" y="331102"/>
            <a:ext cx="1359701" cy="1359701"/>
          </a:xfrm>
          <a:prstGeom prst="rect">
            <a:avLst/>
          </a:prstGeom>
          <a:noFill/>
          <a:ln>
            <a:noFill/>
          </a:ln>
        </p:spPr>
      </p:pic>
      <p:pic>
        <p:nvPicPr>
          <p:cNvPr id="227" name="Google Shape;227;p30"/>
          <p:cNvPicPr preferRelativeResize="0"/>
          <p:nvPr/>
        </p:nvPicPr>
        <p:blipFill>
          <a:blip r:embed="rId4">
            <a:alphaModFix/>
          </a:blip>
          <a:stretch>
            <a:fillRect/>
          </a:stretch>
        </p:blipFill>
        <p:spPr>
          <a:xfrm>
            <a:off x="1371601" y="1019403"/>
            <a:ext cx="668932" cy="671396"/>
          </a:xfrm>
          <a:prstGeom prst="rect">
            <a:avLst/>
          </a:prstGeom>
          <a:noFill/>
          <a:ln>
            <a:noFill/>
          </a:ln>
        </p:spPr>
      </p:pic>
      <p:pic>
        <p:nvPicPr>
          <p:cNvPr id="228" name="Google Shape;228;p30"/>
          <p:cNvPicPr preferRelativeResize="0"/>
          <p:nvPr/>
        </p:nvPicPr>
        <p:blipFill>
          <a:blip r:embed="rId5">
            <a:alphaModFix/>
          </a:blip>
          <a:stretch>
            <a:fillRect/>
          </a:stretch>
        </p:blipFill>
        <p:spPr>
          <a:xfrm>
            <a:off x="3273435" y="5372099"/>
            <a:ext cx="1090132" cy="1090132"/>
          </a:xfrm>
          <a:prstGeom prst="rect">
            <a:avLst/>
          </a:prstGeom>
          <a:noFill/>
          <a:ln>
            <a:noFill/>
          </a:ln>
        </p:spPr>
      </p:pic>
      <p:pic>
        <p:nvPicPr>
          <p:cNvPr id="229" name="Google Shape;229;p30"/>
          <p:cNvPicPr preferRelativeResize="0"/>
          <p:nvPr/>
        </p:nvPicPr>
        <p:blipFill>
          <a:blip r:embed="rId6">
            <a:alphaModFix/>
          </a:blip>
          <a:stretch>
            <a:fillRect/>
          </a:stretch>
        </p:blipFill>
        <p:spPr>
          <a:xfrm>
            <a:off x="717601" y="5753101"/>
            <a:ext cx="1828801" cy="1828801"/>
          </a:xfrm>
          <a:prstGeom prst="rect">
            <a:avLst/>
          </a:prstGeom>
          <a:noFill/>
          <a:ln>
            <a:noFill/>
          </a:ln>
        </p:spPr>
      </p:pic>
      <p:pic>
        <p:nvPicPr>
          <p:cNvPr id="230" name="Google Shape;230;p30"/>
          <p:cNvPicPr preferRelativeResize="0"/>
          <p:nvPr/>
        </p:nvPicPr>
        <p:blipFill>
          <a:blip r:embed="rId6">
            <a:alphaModFix/>
          </a:blip>
          <a:stretch>
            <a:fillRect/>
          </a:stretch>
        </p:blipFill>
        <p:spPr>
          <a:xfrm>
            <a:off x="4890491" y="5316000"/>
            <a:ext cx="668933" cy="668933"/>
          </a:xfrm>
          <a:prstGeom prst="rect">
            <a:avLst/>
          </a:prstGeom>
          <a:noFill/>
          <a:ln>
            <a:noFill/>
          </a:ln>
        </p:spPr>
      </p:pic>
      <p:pic>
        <p:nvPicPr>
          <p:cNvPr id="231" name="Google Shape;231;p30"/>
          <p:cNvPicPr preferRelativeResize="0"/>
          <p:nvPr/>
        </p:nvPicPr>
        <p:blipFill>
          <a:blip r:embed="rId6">
            <a:alphaModFix/>
          </a:blip>
          <a:stretch>
            <a:fillRect/>
          </a:stretch>
        </p:blipFill>
        <p:spPr>
          <a:xfrm>
            <a:off x="2082791" y="121700"/>
            <a:ext cx="668933" cy="668933"/>
          </a:xfrm>
          <a:prstGeom prst="rect">
            <a:avLst/>
          </a:prstGeom>
          <a:noFill/>
          <a:ln>
            <a:noFill/>
          </a:ln>
        </p:spPr>
      </p:pic>
      <p:pic>
        <p:nvPicPr>
          <p:cNvPr id="232" name="Google Shape;232;p30"/>
          <p:cNvPicPr preferRelativeResize="0"/>
          <p:nvPr/>
        </p:nvPicPr>
        <p:blipFill>
          <a:blip r:embed="rId6">
            <a:alphaModFix/>
          </a:blip>
          <a:stretch>
            <a:fillRect/>
          </a:stretch>
        </p:blipFill>
        <p:spPr>
          <a:xfrm>
            <a:off x="63491" y="1690800"/>
            <a:ext cx="668933" cy="668933"/>
          </a:xfrm>
          <a:prstGeom prst="rect">
            <a:avLst/>
          </a:prstGeom>
          <a:noFill/>
          <a:ln>
            <a:noFill/>
          </a:ln>
        </p:spPr>
      </p:pic>
      <p:pic>
        <p:nvPicPr>
          <p:cNvPr id="233" name="Google Shape;233;p30"/>
          <p:cNvPicPr preferRelativeResize="0"/>
          <p:nvPr/>
        </p:nvPicPr>
        <p:blipFill>
          <a:blip r:embed="rId7">
            <a:alphaModFix/>
          </a:blip>
          <a:stretch>
            <a:fillRect/>
          </a:stretch>
        </p:blipFill>
        <p:spPr>
          <a:xfrm>
            <a:off x="516164" y="4671622"/>
            <a:ext cx="569193" cy="569201"/>
          </a:xfrm>
          <a:prstGeom prst="rect">
            <a:avLst/>
          </a:prstGeom>
          <a:noFill/>
          <a:ln>
            <a:noFill/>
          </a:ln>
        </p:spPr>
      </p:pic>
      <p:pic>
        <p:nvPicPr>
          <p:cNvPr id="234" name="Google Shape;234;p30"/>
          <p:cNvPicPr preferRelativeResize="0"/>
          <p:nvPr/>
        </p:nvPicPr>
        <p:blipFill>
          <a:blip r:embed="rId6">
            <a:alphaModFix/>
          </a:blip>
          <a:stretch>
            <a:fillRect/>
          </a:stretch>
        </p:blipFill>
        <p:spPr>
          <a:xfrm>
            <a:off x="2298597" y="5257701"/>
            <a:ext cx="321868" cy="321868"/>
          </a:xfrm>
          <a:prstGeom prst="rect">
            <a:avLst/>
          </a:prstGeom>
          <a:noFill/>
          <a:ln>
            <a:noFill/>
          </a:ln>
        </p:spPr>
      </p:pic>
      <p:pic>
        <p:nvPicPr>
          <p:cNvPr id="2" name="Google Shape;734;p53" descr="Soccer player standing on pitch, with foot on football, and spectators on bleachers">
            <a:extLst>
              <a:ext uri="{FF2B5EF4-FFF2-40B4-BE49-F238E27FC236}">
                <a16:creationId xmlns:a16="http://schemas.microsoft.com/office/drawing/2014/main" id="{709230FE-B313-EC88-4042-04C9E24025F3}"/>
              </a:ext>
            </a:extLst>
          </p:cNvPr>
          <p:cNvPicPr preferRelativeResize="0"/>
          <p:nvPr/>
        </p:nvPicPr>
        <p:blipFill>
          <a:blip r:embed="rId8">
            <a:extLst>
              <a:ext uri="{28A0092B-C50C-407E-A947-70E740481C1C}">
                <a14:useLocalDpi xmlns:a14="http://schemas.microsoft.com/office/drawing/2010/main" val="0"/>
              </a:ext>
            </a:extLst>
          </a:blip>
          <a:srcRect l="21874" r="21874"/>
          <a:stretch/>
        </p:blipFill>
        <p:spPr>
          <a:xfrm>
            <a:off x="1075499" y="2129600"/>
            <a:ext cx="2649600" cy="2649600"/>
          </a:xfrm>
          <a:prstGeom prst="ellipse">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1938204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6"/>
          <p:cNvSpPr txBox="1">
            <a:spLocks noGrp="1"/>
          </p:cNvSpPr>
          <p:nvPr>
            <p:ph type="title"/>
          </p:nvPr>
        </p:nvSpPr>
        <p:spPr>
          <a:xfrm>
            <a:off x="960000" y="720000"/>
            <a:ext cx="10272000" cy="752400"/>
          </a:xfrm>
          <a:prstGeom prst="rect">
            <a:avLst/>
          </a:prstGeom>
        </p:spPr>
        <p:txBody>
          <a:bodyPr spcFirstLastPara="1" wrap="square" lIns="121900" tIns="121900" rIns="121900" bIns="121900" anchor="ctr" anchorCtr="0">
            <a:noAutofit/>
          </a:bodyPr>
          <a:lstStyle/>
          <a:p>
            <a:r>
              <a:rPr lang="en" dirty="0"/>
              <a:t>Exploratory Data Analysis - Appearances</a:t>
            </a:r>
            <a:endParaRPr dirty="0"/>
          </a:p>
        </p:txBody>
      </p:sp>
      <p:sp>
        <p:nvSpPr>
          <p:cNvPr id="556" name="Google Shape;556;p46"/>
          <p:cNvSpPr txBox="1">
            <a:spLocks noGrp="1"/>
          </p:cNvSpPr>
          <p:nvPr>
            <p:ph type="subTitle" idx="6"/>
          </p:nvPr>
        </p:nvSpPr>
        <p:spPr>
          <a:xfrm>
            <a:off x="8628611" y="2025485"/>
            <a:ext cx="3397155" cy="4588625"/>
          </a:xfrm>
          <a:prstGeom prst="rect">
            <a:avLst/>
          </a:prstGeom>
        </p:spPr>
        <p:txBody>
          <a:bodyPr spcFirstLastPara="1" wrap="square" lIns="121900" tIns="121900" rIns="121900" bIns="121900" anchor="ctr" anchorCtr="0">
            <a:noAutofit/>
          </a:bodyPr>
          <a:lstStyle/>
          <a:p>
            <a:pPr marL="285750" indent="-285750" algn="l">
              <a:buFont typeface="Arial" panose="020B0604020202020204" pitchFamily="34" charset="0"/>
              <a:buChar char="•"/>
            </a:pPr>
            <a:r>
              <a:rPr lang="en" sz="1800" dirty="0"/>
              <a:t>Minimum apps: 12</a:t>
            </a:r>
          </a:p>
          <a:p>
            <a:pPr marL="285750" indent="-285750" algn="l">
              <a:buFont typeface="Arial" panose="020B0604020202020204" pitchFamily="34" charset="0"/>
              <a:buChar char="•"/>
            </a:pPr>
            <a:r>
              <a:rPr lang="en" sz="1800" dirty="0"/>
              <a:t>Maximum apps: 38</a:t>
            </a:r>
          </a:p>
          <a:p>
            <a:pPr marL="285750" indent="-285750" algn="l">
              <a:buFont typeface="Arial" panose="020B0604020202020204" pitchFamily="34" charset="0"/>
              <a:buChar char="•"/>
            </a:pPr>
            <a:r>
              <a:rPr lang="en" sz="1800" dirty="0"/>
              <a:t>Negative skew – more players have a higher number of appearances</a:t>
            </a:r>
            <a:endParaRPr sz="1800" dirty="0"/>
          </a:p>
        </p:txBody>
      </p:sp>
      <p:pic>
        <p:nvPicPr>
          <p:cNvPr id="1030" name="Picture 6">
            <a:extLst>
              <a:ext uri="{FF2B5EF4-FFF2-40B4-BE49-F238E27FC236}">
                <a16:creationId xmlns:a16="http://schemas.microsoft.com/office/drawing/2014/main" id="{47FFBC50-E57D-CE1C-D052-AA2B4A53D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00" y="1781595"/>
            <a:ext cx="7668611" cy="5076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829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6"/>
          <p:cNvSpPr txBox="1">
            <a:spLocks noGrp="1"/>
          </p:cNvSpPr>
          <p:nvPr>
            <p:ph type="title"/>
          </p:nvPr>
        </p:nvSpPr>
        <p:spPr>
          <a:xfrm>
            <a:off x="960000" y="720000"/>
            <a:ext cx="10272000" cy="752400"/>
          </a:xfrm>
          <a:prstGeom prst="rect">
            <a:avLst/>
          </a:prstGeom>
        </p:spPr>
        <p:txBody>
          <a:bodyPr spcFirstLastPara="1" wrap="square" lIns="121900" tIns="121900" rIns="121900" bIns="121900" anchor="ctr" anchorCtr="0">
            <a:noAutofit/>
          </a:bodyPr>
          <a:lstStyle/>
          <a:p>
            <a:r>
              <a:rPr lang="en" dirty="0"/>
              <a:t>Exploratory Data Analysis - Positions</a:t>
            </a:r>
            <a:endParaRPr dirty="0"/>
          </a:p>
        </p:txBody>
      </p:sp>
      <p:sp>
        <p:nvSpPr>
          <p:cNvPr id="556" name="Google Shape;556;p46"/>
          <p:cNvSpPr txBox="1">
            <a:spLocks noGrp="1"/>
          </p:cNvSpPr>
          <p:nvPr>
            <p:ph type="subTitle" idx="6"/>
          </p:nvPr>
        </p:nvSpPr>
        <p:spPr>
          <a:xfrm>
            <a:off x="8627998" y="2025688"/>
            <a:ext cx="3397768" cy="4588625"/>
          </a:xfrm>
          <a:prstGeom prst="rect">
            <a:avLst/>
          </a:prstGeom>
        </p:spPr>
        <p:txBody>
          <a:bodyPr spcFirstLastPara="1" wrap="square" lIns="121900" tIns="121900" rIns="121900" bIns="121900" anchor="ctr" anchorCtr="0">
            <a:noAutofit/>
          </a:bodyPr>
          <a:lstStyle/>
          <a:p>
            <a:pPr marL="285750" indent="-285750" algn="l">
              <a:buFont typeface="Arial" panose="020B0604020202020204" pitchFamily="34" charset="0"/>
              <a:buChar char="•"/>
            </a:pPr>
            <a:r>
              <a:rPr lang="en-GB" sz="1800" kern="0" dirty="0"/>
              <a:t>Most players are Centre-Backs</a:t>
            </a:r>
          </a:p>
          <a:p>
            <a:pPr marL="285750" indent="-285750" algn="l">
              <a:buFont typeface="Arial" panose="020B0604020202020204" pitchFamily="34" charset="0"/>
              <a:buChar char="•"/>
            </a:pPr>
            <a:r>
              <a:rPr lang="en-GB" sz="1800" kern="0" dirty="0"/>
              <a:t>Least players are Defensive-Midfielders</a:t>
            </a:r>
          </a:p>
          <a:p>
            <a:pPr marL="285750" indent="-285750" algn="l">
              <a:buFont typeface="Arial" panose="020B0604020202020204" pitchFamily="34" charset="0"/>
              <a:buChar char="•"/>
            </a:pPr>
            <a:r>
              <a:rPr lang="en-GB" sz="1800" kern="0" dirty="0"/>
              <a:t>Uniform distribution of all leagues for each position</a:t>
            </a:r>
          </a:p>
        </p:txBody>
      </p:sp>
      <p:pic>
        <p:nvPicPr>
          <p:cNvPr id="2" name="Picture 4">
            <a:extLst>
              <a:ext uri="{FF2B5EF4-FFF2-40B4-BE49-F238E27FC236}">
                <a16:creationId xmlns:a16="http://schemas.microsoft.com/office/drawing/2014/main" id="{952749DB-F7A5-FF9B-85BD-06CDF50825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00" y="1782000"/>
            <a:ext cx="7667998" cy="507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392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6"/>
          <p:cNvSpPr txBox="1">
            <a:spLocks noGrp="1"/>
          </p:cNvSpPr>
          <p:nvPr>
            <p:ph type="title"/>
          </p:nvPr>
        </p:nvSpPr>
        <p:spPr>
          <a:xfrm>
            <a:off x="960000" y="720000"/>
            <a:ext cx="10272000" cy="752400"/>
          </a:xfrm>
          <a:prstGeom prst="rect">
            <a:avLst/>
          </a:prstGeom>
        </p:spPr>
        <p:txBody>
          <a:bodyPr spcFirstLastPara="1" wrap="square" lIns="121900" tIns="121900" rIns="121900" bIns="121900" anchor="ctr" anchorCtr="0">
            <a:noAutofit/>
          </a:bodyPr>
          <a:lstStyle/>
          <a:p>
            <a:r>
              <a:rPr lang="en" dirty="0"/>
              <a:t>Exploratory Data Analysis – Date of Births</a:t>
            </a:r>
            <a:endParaRPr dirty="0"/>
          </a:p>
        </p:txBody>
      </p:sp>
      <p:sp>
        <p:nvSpPr>
          <p:cNvPr id="556" name="Google Shape;556;p46"/>
          <p:cNvSpPr txBox="1">
            <a:spLocks noGrp="1"/>
          </p:cNvSpPr>
          <p:nvPr>
            <p:ph type="subTitle" idx="6"/>
          </p:nvPr>
        </p:nvSpPr>
        <p:spPr>
          <a:xfrm>
            <a:off x="8682382" y="2007688"/>
            <a:ext cx="3343384" cy="4588625"/>
          </a:xfrm>
          <a:prstGeom prst="rect">
            <a:avLst/>
          </a:prstGeom>
        </p:spPr>
        <p:txBody>
          <a:bodyPr spcFirstLastPara="1" wrap="square" lIns="121900" tIns="121900" rIns="121900" bIns="121900" anchor="ctr" anchorCtr="0">
            <a:noAutofit/>
          </a:bodyPr>
          <a:lstStyle/>
          <a:p>
            <a:pPr marL="285750" indent="-285750" algn="l">
              <a:buFont typeface="Arial" panose="020B0604020202020204" pitchFamily="34" charset="0"/>
              <a:buChar char="•"/>
            </a:pPr>
            <a:r>
              <a:rPr lang="en-GB" sz="1800" kern="0" dirty="0"/>
              <a:t>Most players born between 1990 and 1998</a:t>
            </a:r>
          </a:p>
          <a:p>
            <a:pPr marL="285750" indent="-285750" algn="l">
              <a:buFont typeface="Arial" panose="020B0604020202020204" pitchFamily="34" charset="0"/>
              <a:buChar char="•"/>
            </a:pPr>
            <a:r>
              <a:rPr lang="en-GB" sz="1800" kern="0" dirty="0"/>
              <a:t>Ligue 1 has the youngest crop of players</a:t>
            </a:r>
          </a:p>
          <a:p>
            <a:pPr marL="285750" indent="-285750" algn="l">
              <a:buFont typeface="Arial" panose="020B0604020202020204" pitchFamily="34" charset="0"/>
              <a:buChar char="•"/>
            </a:pPr>
            <a:r>
              <a:rPr lang="en-GB" sz="1800" kern="0" dirty="0"/>
              <a:t>La Liga has the oldest crop of players</a:t>
            </a:r>
          </a:p>
        </p:txBody>
      </p:sp>
      <p:pic>
        <p:nvPicPr>
          <p:cNvPr id="2" name="Picture 2">
            <a:extLst>
              <a:ext uri="{FF2B5EF4-FFF2-40B4-BE49-F238E27FC236}">
                <a16:creationId xmlns:a16="http://schemas.microsoft.com/office/drawing/2014/main" id="{E4E48A8A-A378-31D2-0B84-CB0A25790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01" y="1746000"/>
            <a:ext cx="7722381" cy="511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414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cxnSp>
        <p:nvCxnSpPr>
          <p:cNvPr id="331" name="Google Shape;336;p37">
            <a:extLst>
              <a:ext uri="{FF2B5EF4-FFF2-40B4-BE49-F238E27FC236}">
                <a16:creationId xmlns:a16="http://schemas.microsoft.com/office/drawing/2014/main" id="{3991D531-DC53-EDBB-FAB9-EC10C03D74CA}"/>
              </a:ext>
            </a:extLst>
          </p:cNvPr>
          <p:cNvCxnSpPr>
            <a:cxnSpLocks/>
            <a:stCxn id="337" idx="2"/>
            <a:endCxn id="335" idx="0"/>
          </p:cNvCxnSpPr>
          <p:nvPr/>
        </p:nvCxnSpPr>
        <p:spPr>
          <a:xfrm rot="5400000">
            <a:off x="6093763" y="3150018"/>
            <a:ext cx="1321651" cy="2597842"/>
          </a:xfrm>
          <a:prstGeom prst="curvedConnector3">
            <a:avLst>
              <a:gd name="adj1" fmla="val 50000"/>
            </a:avLst>
          </a:prstGeom>
          <a:noFill/>
          <a:ln w="19050" cap="flat" cmpd="sng">
            <a:solidFill>
              <a:srgbClr val="CCCCCC"/>
            </a:solidFill>
            <a:prstDash val="solid"/>
            <a:round/>
            <a:headEnd type="none" w="med" len="med"/>
            <a:tailEnd type="arrow" w="lg" len="lg"/>
          </a:ln>
        </p:spPr>
      </p:cxnSp>
      <p:cxnSp>
        <p:nvCxnSpPr>
          <p:cNvPr id="326" name="Google Shape;336;p37">
            <a:extLst>
              <a:ext uri="{FF2B5EF4-FFF2-40B4-BE49-F238E27FC236}">
                <a16:creationId xmlns:a16="http://schemas.microsoft.com/office/drawing/2014/main" id="{25D48494-05C0-DEBB-92B6-2F76F1849753}"/>
              </a:ext>
            </a:extLst>
          </p:cNvPr>
          <p:cNvCxnSpPr>
            <a:cxnSpLocks/>
            <a:stCxn id="340" idx="2"/>
            <a:endCxn id="335" idx="0"/>
          </p:cNvCxnSpPr>
          <p:nvPr/>
        </p:nvCxnSpPr>
        <p:spPr>
          <a:xfrm rot="5400000">
            <a:off x="7388625" y="1845277"/>
            <a:ext cx="1331531" cy="5197445"/>
          </a:xfrm>
          <a:prstGeom prst="curvedConnector3">
            <a:avLst>
              <a:gd name="adj1" fmla="val 50000"/>
            </a:avLst>
          </a:prstGeom>
          <a:noFill/>
          <a:ln w="19050" cap="flat" cmpd="sng">
            <a:solidFill>
              <a:srgbClr val="CCCCCC"/>
            </a:solidFill>
            <a:prstDash val="solid"/>
            <a:round/>
            <a:headEnd type="none" w="med" len="med"/>
            <a:tailEnd type="arrow" w="lg" len="lg"/>
          </a:ln>
        </p:spPr>
      </p:cxnSp>
      <p:cxnSp>
        <p:nvCxnSpPr>
          <p:cNvPr id="323" name="Google Shape;336;p37">
            <a:extLst>
              <a:ext uri="{FF2B5EF4-FFF2-40B4-BE49-F238E27FC236}">
                <a16:creationId xmlns:a16="http://schemas.microsoft.com/office/drawing/2014/main" id="{2CFFCFF6-6EBF-2533-FAF9-0A5BA1C6AF85}"/>
              </a:ext>
            </a:extLst>
          </p:cNvPr>
          <p:cNvCxnSpPr>
            <a:cxnSpLocks/>
            <a:stCxn id="340" idx="2"/>
            <a:endCxn id="338" idx="0"/>
          </p:cNvCxnSpPr>
          <p:nvPr/>
        </p:nvCxnSpPr>
        <p:spPr>
          <a:xfrm rot="5400000">
            <a:off x="8687546" y="3144198"/>
            <a:ext cx="1331531" cy="2599603"/>
          </a:xfrm>
          <a:prstGeom prst="curvedConnector3">
            <a:avLst/>
          </a:prstGeom>
          <a:noFill/>
          <a:ln w="19050" cap="flat" cmpd="sng">
            <a:solidFill>
              <a:srgbClr val="CCCCCC"/>
            </a:solidFill>
            <a:prstDash val="solid"/>
            <a:round/>
            <a:headEnd type="none" w="med" len="med"/>
            <a:tailEnd type="arrow" w="lg" len="lg"/>
          </a:ln>
        </p:spPr>
      </p:cxnSp>
      <p:cxnSp>
        <p:nvCxnSpPr>
          <p:cNvPr id="333" name="Google Shape;333;p37"/>
          <p:cNvCxnSpPr>
            <a:cxnSpLocks/>
            <a:stCxn id="334" idx="2"/>
            <a:endCxn id="335" idx="0"/>
          </p:cNvCxnSpPr>
          <p:nvPr/>
        </p:nvCxnSpPr>
        <p:spPr>
          <a:xfrm>
            <a:off x="5455564" y="3784834"/>
            <a:ext cx="103" cy="1324931"/>
          </a:xfrm>
          <a:prstGeom prst="straightConnector1">
            <a:avLst/>
          </a:prstGeom>
          <a:noFill/>
          <a:ln w="19050" cap="flat" cmpd="sng">
            <a:solidFill>
              <a:srgbClr val="CCCCCC"/>
            </a:solidFill>
            <a:prstDash val="solid"/>
            <a:round/>
            <a:headEnd type="none" w="med" len="med"/>
            <a:tailEnd type="arrow" w="lg" len="lg"/>
          </a:ln>
        </p:spPr>
      </p:cxnSp>
      <p:cxnSp>
        <p:nvCxnSpPr>
          <p:cNvPr id="336" name="Google Shape;336;p37"/>
          <p:cNvCxnSpPr>
            <a:cxnSpLocks/>
            <a:stCxn id="337" idx="2"/>
            <a:endCxn id="338" idx="0"/>
          </p:cNvCxnSpPr>
          <p:nvPr/>
        </p:nvCxnSpPr>
        <p:spPr>
          <a:xfrm>
            <a:off x="8053509" y="3788114"/>
            <a:ext cx="0" cy="1321651"/>
          </a:xfrm>
          <a:prstGeom prst="straightConnector1">
            <a:avLst/>
          </a:prstGeom>
          <a:noFill/>
          <a:ln w="19050" cap="flat" cmpd="sng">
            <a:solidFill>
              <a:srgbClr val="CCCCCC"/>
            </a:solidFill>
            <a:prstDash val="solid"/>
            <a:round/>
            <a:headEnd type="none" w="med" len="med"/>
            <a:tailEnd type="arrow" w="lg" len="lg"/>
          </a:ln>
        </p:spPr>
      </p:cxnSp>
      <p:cxnSp>
        <p:nvCxnSpPr>
          <p:cNvPr id="339" name="Google Shape;339;p37"/>
          <p:cNvCxnSpPr>
            <a:cxnSpLocks/>
            <a:stCxn id="340" idx="2"/>
            <a:endCxn id="341" idx="0"/>
          </p:cNvCxnSpPr>
          <p:nvPr/>
        </p:nvCxnSpPr>
        <p:spPr>
          <a:xfrm flipH="1">
            <a:off x="10651351" y="3778234"/>
            <a:ext cx="1761" cy="1331531"/>
          </a:xfrm>
          <a:prstGeom prst="straightConnector1">
            <a:avLst/>
          </a:prstGeom>
          <a:noFill/>
          <a:ln w="19050" cap="flat" cmpd="sng">
            <a:solidFill>
              <a:srgbClr val="CCCCCC"/>
            </a:solidFill>
            <a:prstDash val="solid"/>
            <a:round/>
            <a:headEnd type="none" w="med" len="med"/>
            <a:tailEnd type="arrow" w="lg" len="lg"/>
          </a:ln>
        </p:spPr>
      </p:cxnSp>
      <p:cxnSp>
        <p:nvCxnSpPr>
          <p:cNvPr id="343" name="Google Shape;343;p37"/>
          <p:cNvCxnSpPr>
            <a:cxnSpLocks/>
            <a:stCxn id="344" idx="3"/>
            <a:endCxn id="334" idx="1"/>
          </p:cNvCxnSpPr>
          <p:nvPr/>
        </p:nvCxnSpPr>
        <p:spPr>
          <a:xfrm rot="10800000" flipH="1">
            <a:off x="3639582" y="3388901"/>
            <a:ext cx="1237200" cy="3600"/>
          </a:xfrm>
          <a:prstGeom prst="straightConnector1">
            <a:avLst/>
          </a:prstGeom>
          <a:noFill/>
          <a:ln w="19050" cap="flat" cmpd="sng">
            <a:solidFill>
              <a:srgbClr val="CCCCCC"/>
            </a:solidFill>
            <a:prstDash val="solid"/>
            <a:round/>
            <a:headEnd type="none" w="med" len="med"/>
            <a:tailEnd type="none" w="med" len="med"/>
          </a:ln>
        </p:spPr>
      </p:cxnSp>
      <p:cxnSp>
        <p:nvCxnSpPr>
          <p:cNvPr id="345" name="Google Shape;345;p37"/>
          <p:cNvCxnSpPr>
            <a:cxnSpLocks/>
            <a:stCxn id="334" idx="3"/>
            <a:endCxn id="337" idx="1"/>
          </p:cNvCxnSpPr>
          <p:nvPr/>
        </p:nvCxnSpPr>
        <p:spPr>
          <a:xfrm>
            <a:off x="6034501" y="3389434"/>
            <a:ext cx="1440400" cy="3200"/>
          </a:xfrm>
          <a:prstGeom prst="straightConnector1">
            <a:avLst/>
          </a:prstGeom>
          <a:noFill/>
          <a:ln w="19050" cap="flat" cmpd="sng">
            <a:solidFill>
              <a:srgbClr val="CCCCCC"/>
            </a:solidFill>
            <a:prstDash val="solid"/>
            <a:round/>
            <a:headEnd type="none" w="med" len="med"/>
            <a:tailEnd type="none" w="med" len="med"/>
          </a:ln>
        </p:spPr>
      </p:cxnSp>
      <p:cxnSp>
        <p:nvCxnSpPr>
          <p:cNvPr id="346" name="Google Shape;346;p37"/>
          <p:cNvCxnSpPr>
            <a:cxnSpLocks/>
            <a:stCxn id="337" idx="3"/>
            <a:endCxn id="340" idx="1"/>
          </p:cNvCxnSpPr>
          <p:nvPr/>
        </p:nvCxnSpPr>
        <p:spPr>
          <a:xfrm rot="10800000" flipH="1">
            <a:off x="8632309" y="3382514"/>
            <a:ext cx="1442000" cy="10000"/>
          </a:xfrm>
          <a:prstGeom prst="straightConnector1">
            <a:avLst/>
          </a:prstGeom>
          <a:noFill/>
          <a:ln w="19050" cap="flat" cmpd="sng">
            <a:solidFill>
              <a:srgbClr val="CCCCCC"/>
            </a:solidFill>
            <a:prstDash val="solid"/>
            <a:round/>
            <a:headEnd type="none" w="med" len="med"/>
            <a:tailEnd type="none" w="med" len="med"/>
          </a:ln>
        </p:spPr>
      </p:cxnSp>
      <p:sp>
        <p:nvSpPr>
          <p:cNvPr id="348" name="Google Shape;348;p37"/>
          <p:cNvSpPr txBox="1">
            <a:spLocks noGrp="1"/>
          </p:cNvSpPr>
          <p:nvPr>
            <p:ph type="title"/>
          </p:nvPr>
        </p:nvSpPr>
        <p:spPr>
          <a:xfrm>
            <a:off x="960000" y="720000"/>
            <a:ext cx="10272000" cy="752400"/>
          </a:xfrm>
          <a:prstGeom prst="rect">
            <a:avLst/>
          </a:prstGeom>
        </p:spPr>
        <p:txBody>
          <a:bodyPr spcFirstLastPara="1" wrap="square" lIns="121900" tIns="121900" rIns="121900" bIns="121900" anchor="ctr" anchorCtr="0">
            <a:noAutofit/>
          </a:bodyPr>
          <a:lstStyle/>
          <a:p>
            <a:pPr>
              <a:buClr>
                <a:schemeClr val="dk1"/>
              </a:buClr>
              <a:buSzPts val="1100"/>
            </a:pPr>
            <a:r>
              <a:rPr lang="en" dirty="0"/>
              <a:t>Data Preprocessing</a:t>
            </a:r>
            <a:endParaRPr sz="2400" dirty="0"/>
          </a:p>
        </p:txBody>
      </p:sp>
      <p:sp>
        <p:nvSpPr>
          <p:cNvPr id="349" name="Google Shape;349;p37"/>
          <p:cNvSpPr txBox="1">
            <a:spLocks noGrp="1"/>
          </p:cNvSpPr>
          <p:nvPr>
            <p:ph type="subTitle" idx="4294967295"/>
          </p:nvPr>
        </p:nvSpPr>
        <p:spPr>
          <a:xfrm>
            <a:off x="4213867" y="5502533"/>
            <a:ext cx="2483600" cy="1114000"/>
          </a:xfrm>
          <a:prstGeom prst="rect">
            <a:avLst/>
          </a:prstGeom>
        </p:spPr>
        <p:txBody>
          <a:bodyPr spcFirstLastPara="1" wrap="square" lIns="121900" tIns="121900" rIns="121900" bIns="121900" anchor="t" anchorCtr="0">
            <a:noAutofit/>
          </a:bodyPr>
          <a:lstStyle/>
          <a:p>
            <a:pPr marL="342900" indent="-342900" algn="ctr"/>
            <a:r>
              <a:rPr lang="en" sz="1800" dirty="0">
                <a:solidFill>
                  <a:srgbClr val="191919"/>
                </a:solidFill>
              </a:rPr>
              <a:t>50% of 2021</a:t>
            </a:r>
          </a:p>
          <a:p>
            <a:pPr marL="342900" indent="-342900" algn="ctr"/>
            <a:r>
              <a:rPr lang="en" sz="1800" dirty="0">
                <a:solidFill>
                  <a:srgbClr val="191919"/>
                </a:solidFill>
              </a:rPr>
              <a:t>33% of 2020</a:t>
            </a:r>
          </a:p>
          <a:p>
            <a:pPr marL="342900" indent="-342900" algn="ctr"/>
            <a:r>
              <a:rPr lang="en" sz="1800" dirty="0">
                <a:solidFill>
                  <a:srgbClr val="191919"/>
                </a:solidFill>
              </a:rPr>
              <a:t>17% of 2019</a:t>
            </a:r>
            <a:endParaRPr sz="1800" dirty="0"/>
          </a:p>
        </p:txBody>
      </p:sp>
      <p:pic>
        <p:nvPicPr>
          <p:cNvPr id="350" name="Google Shape;350;p37"/>
          <p:cNvPicPr preferRelativeResize="0"/>
          <p:nvPr/>
        </p:nvPicPr>
        <p:blipFill>
          <a:blip r:embed="rId3">
            <a:alphaModFix/>
          </a:blip>
          <a:stretch>
            <a:fillRect/>
          </a:stretch>
        </p:blipFill>
        <p:spPr>
          <a:xfrm>
            <a:off x="4673735" y="2607268"/>
            <a:ext cx="1563865" cy="1563903"/>
          </a:xfrm>
          <a:prstGeom prst="rect">
            <a:avLst/>
          </a:prstGeom>
          <a:noFill/>
          <a:ln>
            <a:noFill/>
          </a:ln>
        </p:spPr>
      </p:pic>
      <p:sp>
        <p:nvSpPr>
          <p:cNvPr id="334" name="Google Shape;334;p37"/>
          <p:cNvSpPr txBox="1">
            <a:spLocks noGrp="1"/>
          </p:cNvSpPr>
          <p:nvPr>
            <p:ph type="title" idx="4294967295"/>
          </p:nvPr>
        </p:nvSpPr>
        <p:spPr>
          <a:xfrm rot="1188">
            <a:off x="4876901" y="2993634"/>
            <a:ext cx="1157600" cy="791200"/>
          </a:xfrm>
          <a:prstGeom prst="rect">
            <a:avLst/>
          </a:prstGeom>
        </p:spPr>
        <p:txBody>
          <a:bodyPr spcFirstLastPara="1" wrap="square" lIns="121900" tIns="121900" rIns="121900" bIns="121900" anchor="ctr" anchorCtr="0">
            <a:noAutofit/>
          </a:bodyPr>
          <a:lstStyle/>
          <a:p>
            <a:pPr algn="ctr"/>
            <a:r>
              <a:rPr lang="en" sz="2400" dirty="0">
                <a:solidFill>
                  <a:schemeClr val="accent4"/>
                </a:solidFill>
              </a:rPr>
              <a:t>2019</a:t>
            </a:r>
            <a:endParaRPr sz="2400" dirty="0">
              <a:solidFill>
                <a:schemeClr val="accent4"/>
              </a:solidFill>
            </a:endParaRPr>
          </a:p>
        </p:txBody>
      </p:sp>
      <p:pic>
        <p:nvPicPr>
          <p:cNvPr id="351" name="Google Shape;351;p37"/>
          <p:cNvPicPr preferRelativeResize="0"/>
          <p:nvPr/>
        </p:nvPicPr>
        <p:blipFill>
          <a:blip r:embed="rId3">
            <a:alphaModFix/>
          </a:blip>
          <a:stretch>
            <a:fillRect/>
          </a:stretch>
        </p:blipFill>
        <p:spPr>
          <a:xfrm>
            <a:off x="7271535" y="2607284"/>
            <a:ext cx="1563865" cy="1563903"/>
          </a:xfrm>
          <a:prstGeom prst="rect">
            <a:avLst/>
          </a:prstGeom>
          <a:noFill/>
          <a:ln>
            <a:noFill/>
          </a:ln>
        </p:spPr>
      </p:pic>
      <p:pic>
        <p:nvPicPr>
          <p:cNvPr id="352" name="Google Shape;352;p37"/>
          <p:cNvPicPr preferRelativeResize="0"/>
          <p:nvPr/>
        </p:nvPicPr>
        <p:blipFill>
          <a:blip r:embed="rId3">
            <a:alphaModFix/>
          </a:blip>
          <a:stretch>
            <a:fillRect/>
          </a:stretch>
        </p:blipFill>
        <p:spPr>
          <a:xfrm>
            <a:off x="9871286" y="2607268"/>
            <a:ext cx="1563865" cy="1563903"/>
          </a:xfrm>
          <a:prstGeom prst="rect">
            <a:avLst/>
          </a:prstGeom>
          <a:noFill/>
          <a:ln>
            <a:noFill/>
          </a:ln>
        </p:spPr>
      </p:pic>
      <p:sp>
        <p:nvSpPr>
          <p:cNvPr id="337" name="Google Shape;337;p37"/>
          <p:cNvSpPr txBox="1">
            <a:spLocks noGrp="1"/>
          </p:cNvSpPr>
          <p:nvPr>
            <p:ph type="title" idx="4294967295"/>
          </p:nvPr>
        </p:nvSpPr>
        <p:spPr>
          <a:xfrm>
            <a:off x="7474709" y="2996914"/>
            <a:ext cx="1157600" cy="791200"/>
          </a:xfrm>
          <a:prstGeom prst="rect">
            <a:avLst/>
          </a:prstGeom>
        </p:spPr>
        <p:txBody>
          <a:bodyPr spcFirstLastPara="1" wrap="square" lIns="121900" tIns="121900" rIns="121900" bIns="121900" anchor="ctr" anchorCtr="0">
            <a:noAutofit/>
          </a:bodyPr>
          <a:lstStyle/>
          <a:p>
            <a:pPr algn="ctr"/>
            <a:r>
              <a:rPr lang="en" sz="2400" dirty="0">
                <a:solidFill>
                  <a:schemeClr val="accent2"/>
                </a:solidFill>
              </a:rPr>
              <a:t>2020</a:t>
            </a:r>
            <a:endParaRPr sz="2400" dirty="0">
              <a:solidFill>
                <a:schemeClr val="accent2"/>
              </a:solidFill>
            </a:endParaRPr>
          </a:p>
        </p:txBody>
      </p:sp>
      <p:sp>
        <p:nvSpPr>
          <p:cNvPr id="340" name="Google Shape;340;p37"/>
          <p:cNvSpPr txBox="1">
            <a:spLocks noGrp="1"/>
          </p:cNvSpPr>
          <p:nvPr>
            <p:ph type="title" idx="4294967295"/>
          </p:nvPr>
        </p:nvSpPr>
        <p:spPr>
          <a:xfrm rot="1188">
            <a:off x="10074449" y="2987034"/>
            <a:ext cx="1157600" cy="791200"/>
          </a:xfrm>
          <a:prstGeom prst="rect">
            <a:avLst/>
          </a:prstGeom>
        </p:spPr>
        <p:txBody>
          <a:bodyPr spcFirstLastPara="1" wrap="square" lIns="121900" tIns="121900" rIns="121900" bIns="121900" anchor="ctr" anchorCtr="0">
            <a:noAutofit/>
          </a:bodyPr>
          <a:lstStyle/>
          <a:p>
            <a:pPr algn="ctr"/>
            <a:r>
              <a:rPr lang="en" sz="2400" dirty="0">
                <a:solidFill>
                  <a:schemeClr val="lt2"/>
                </a:solidFill>
              </a:rPr>
              <a:t>2021</a:t>
            </a:r>
            <a:endParaRPr sz="2400" dirty="0">
              <a:solidFill>
                <a:schemeClr val="lt2"/>
              </a:solidFill>
            </a:endParaRPr>
          </a:p>
        </p:txBody>
      </p:sp>
      <p:sp>
        <p:nvSpPr>
          <p:cNvPr id="338" name="Google Shape;338;p37"/>
          <p:cNvSpPr txBox="1">
            <a:spLocks noGrp="1"/>
          </p:cNvSpPr>
          <p:nvPr>
            <p:ph type="title"/>
          </p:nvPr>
        </p:nvSpPr>
        <p:spPr>
          <a:xfrm>
            <a:off x="7045509" y="5109765"/>
            <a:ext cx="2016000" cy="557200"/>
          </a:xfrm>
          <a:prstGeom prst="rect">
            <a:avLst/>
          </a:prstGeom>
        </p:spPr>
        <p:txBody>
          <a:bodyPr spcFirstLastPara="1" wrap="square" lIns="121900" tIns="121900" rIns="121900" bIns="121900" anchor="ctr" anchorCtr="0">
            <a:noAutofit/>
          </a:bodyPr>
          <a:lstStyle/>
          <a:p>
            <a:pPr algn="ctr"/>
            <a:r>
              <a:rPr lang="en" sz="2400" dirty="0">
                <a:solidFill>
                  <a:srgbClr val="707BAF"/>
                </a:solidFill>
              </a:rPr>
              <a:t>2020-2021</a:t>
            </a:r>
            <a:endParaRPr sz="2400" dirty="0">
              <a:solidFill>
                <a:srgbClr val="707BAF"/>
              </a:solidFill>
            </a:endParaRPr>
          </a:p>
        </p:txBody>
      </p:sp>
      <p:sp>
        <p:nvSpPr>
          <p:cNvPr id="355" name="Google Shape;355;p37"/>
          <p:cNvSpPr txBox="1">
            <a:spLocks noGrp="1"/>
          </p:cNvSpPr>
          <p:nvPr>
            <p:ph type="subTitle" idx="4294967295"/>
          </p:nvPr>
        </p:nvSpPr>
        <p:spPr>
          <a:xfrm>
            <a:off x="6811709" y="5502533"/>
            <a:ext cx="2483600" cy="1114000"/>
          </a:xfrm>
          <a:prstGeom prst="rect">
            <a:avLst/>
          </a:prstGeom>
        </p:spPr>
        <p:txBody>
          <a:bodyPr spcFirstLastPara="1" wrap="square" lIns="121900" tIns="121900" rIns="121900" bIns="121900" anchor="t" anchorCtr="0">
            <a:noAutofit/>
          </a:bodyPr>
          <a:lstStyle/>
          <a:p>
            <a:pPr marL="342900" indent="-342900" algn="ctr"/>
            <a:r>
              <a:rPr lang="en-GB" sz="1800" dirty="0">
                <a:solidFill>
                  <a:srgbClr val="191919"/>
                </a:solidFill>
              </a:rPr>
              <a:t>66% of 2021</a:t>
            </a:r>
          </a:p>
          <a:p>
            <a:pPr marL="342900" indent="-342900" algn="ctr"/>
            <a:r>
              <a:rPr lang="en-GB" sz="1800" dirty="0">
                <a:solidFill>
                  <a:srgbClr val="191919"/>
                </a:solidFill>
              </a:rPr>
              <a:t>33% of 2020</a:t>
            </a:r>
            <a:endParaRPr lang="en-GB" sz="1800" dirty="0"/>
          </a:p>
        </p:txBody>
      </p:sp>
      <p:sp>
        <p:nvSpPr>
          <p:cNvPr id="341" name="Google Shape;341;p37"/>
          <p:cNvSpPr txBox="1">
            <a:spLocks noGrp="1"/>
          </p:cNvSpPr>
          <p:nvPr>
            <p:ph type="title"/>
          </p:nvPr>
        </p:nvSpPr>
        <p:spPr>
          <a:xfrm>
            <a:off x="9643351" y="5109765"/>
            <a:ext cx="2016000" cy="557200"/>
          </a:xfrm>
          <a:prstGeom prst="rect">
            <a:avLst/>
          </a:prstGeom>
        </p:spPr>
        <p:txBody>
          <a:bodyPr spcFirstLastPara="1" wrap="square" lIns="121900" tIns="121900" rIns="121900" bIns="121900" anchor="ctr" anchorCtr="0">
            <a:noAutofit/>
          </a:bodyPr>
          <a:lstStyle/>
          <a:p>
            <a:pPr algn="ctr"/>
            <a:r>
              <a:rPr lang="en" sz="2400" dirty="0">
                <a:solidFill>
                  <a:srgbClr val="F1BE5A"/>
                </a:solidFill>
              </a:rPr>
              <a:t>2021</a:t>
            </a:r>
            <a:endParaRPr sz="2400" dirty="0">
              <a:solidFill>
                <a:srgbClr val="F1BE5A"/>
              </a:solidFill>
            </a:endParaRPr>
          </a:p>
        </p:txBody>
      </p:sp>
      <p:sp>
        <p:nvSpPr>
          <p:cNvPr id="356" name="Google Shape;356;p37"/>
          <p:cNvSpPr txBox="1">
            <a:spLocks noGrp="1"/>
          </p:cNvSpPr>
          <p:nvPr>
            <p:ph type="subTitle" idx="4294967295"/>
          </p:nvPr>
        </p:nvSpPr>
        <p:spPr>
          <a:xfrm>
            <a:off x="9409551" y="5502533"/>
            <a:ext cx="2483600" cy="1114000"/>
          </a:xfrm>
          <a:prstGeom prst="rect">
            <a:avLst/>
          </a:prstGeom>
        </p:spPr>
        <p:txBody>
          <a:bodyPr spcFirstLastPara="1" wrap="square" lIns="121900" tIns="121900" rIns="121900" bIns="121900" anchor="t" anchorCtr="0">
            <a:noAutofit/>
          </a:bodyPr>
          <a:lstStyle/>
          <a:p>
            <a:pPr marL="285750" indent="-285750" algn="ctr"/>
            <a:r>
              <a:rPr lang="en" sz="1800" dirty="0">
                <a:solidFill>
                  <a:srgbClr val="191919"/>
                </a:solidFill>
              </a:rPr>
              <a:t>100% of 2021</a:t>
            </a:r>
            <a:endParaRPr sz="1800" dirty="0"/>
          </a:p>
        </p:txBody>
      </p:sp>
      <p:sp>
        <p:nvSpPr>
          <p:cNvPr id="344" name="Google Shape;344;p37"/>
          <p:cNvSpPr txBox="1">
            <a:spLocks noGrp="1"/>
          </p:cNvSpPr>
          <p:nvPr>
            <p:ph type="title"/>
          </p:nvPr>
        </p:nvSpPr>
        <p:spPr>
          <a:xfrm>
            <a:off x="1644782" y="3113901"/>
            <a:ext cx="1994800" cy="557200"/>
          </a:xfrm>
          <a:prstGeom prst="rect">
            <a:avLst/>
          </a:prstGeom>
        </p:spPr>
        <p:txBody>
          <a:bodyPr spcFirstLastPara="1" wrap="square" lIns="121900" tIns="121900" rIns="121900" bIns="121900" anchor="ctr" anchorCtr="0">
            <a:noAutofit/>
          </a:bodyPr>
          <a:lstStyle/>
          <a:p>
            <a:pPr algn="ctr"/>
            <a:r>
              <a:rPr lang="en" sz="2400" dirty="0"/>
              <a:t>Seasons</a:t>
            </a:r>
            <a:endParaRPr sz="2400" dirty="0"/>
          </a:p>
        </p:txBody>
      </p:sp>
      <p:sp>
        <p:nvSpPr>
          <p:cNvPr id="335" name="Google Shape;335;p37"/>
          <p:cNvSpPr txBox="1">
            <a:spLocks noGrp="1"/>
          </p:cNvSpPr>
          <p:nvPr>
            <p:ph type="title"/>
          </p:nvPr>
        </p:nvSpPr>
        <p:spPr>
          <a:xfrm>
            <a:off x="4447667" y="5109765"/>
            <a:ext cx="2016000" cy="557200"/>
          </a:xfrm>
          <a:prstGeom prst="rect">
            <a:avLst/>
          </a:prstGeom>
        </p:spPr>
        <p:txBody>
          <a:bodyPr spcFirstLastPara="1" wrap="square" lIns="121900" tIns="121900" rIns="121900" bIns="121900" anchor="ctr" anchorCtr="0">
            <a:noAutofit/>
          </a:bodyPr>
          <a:lstStyle/>
          <a:p>
            <a:pPr algn="ctr"/>
            <a:r>
              <a:rPr lang="en" sz="2400" dirty="0">
                <a:solidFill>
                  <a:srgbClr val="EB8F73"/>
                </a:solidFill>
              </a:rPr>
              <a:t>2019-2021</a:t>
            </a:r>
            <a:endParaRPr sz="2400" dirty="0">
              <a:solidFill>
                <a:srgbClr val="EB8F73"/>
              </a:solidFill>
            </a:endParaRPr>
          </a:p>
        </p:txBody>
      </p:sp>
      <p:sp>
        <p:nvSpPr>
          <p:cNvPr id="12" name="Google Shape;344;p37">
            <a:extLst>
              <a:ext uri="{FF2B5EF4-FFF2-40B4-BE49-F238E27FC236}">
                <a16:creationId xmlns:a16="http://schemas.microsoft.com/office/drawing/2014/main" id="{910035BE-186B-6304-1E5C-9D187DD23B36}"/>
              </a:ext>
            </a:extLst>
          </p:cNvPr>
          <p:cNvSpPr txBox="1">
            <a:spLocks/>
          </p:cNvSpPr>
          <p:nvPr/>
        </p:nvSpPr>
        <p:spPr>
          <a:xfrm>
            <a:off x="1646626" y="5109765"/>
            <a:ext cx="1994800" cy="557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Libre Baskerville"/>
              <a:buNone/>
              <a:defRPr sz="2800" b="1" i="0" u="none" strike="noStrike" cap="none">
                <a:solidFill>
                  <a:schemeClr val="accent1"/>
                </a:solidFill>
                <a:latin typeface="Libre Baskerville"/>
                <a:ea typeface="Libre Baskerville"/>
                <a:cs typeface="Libre Baskerville"/>
                <a:sym typeface="Libre Baskervill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marL="0" marR="0" lvl="0" indent="0" algn="ctr" defTabSz="914400" rtl="0" eaLnBrk="1" fontAlgn="auto" latinLnBrk="0" hangingPunct="1">
              <a:lnSpc>
                <a:spcPct val="100000"/>
              </a:lnSpc>
              <a:spcBef>
                <a:spcPts val="0"/>
              </a:spcBef>
              <a:spcAft>
                <a:spcPts val="0"/>
              </a:spcAft>
              <a:buClr>
                <a:srgbClr val="334070"/>
              </a:buClr>
              <a:buSzPts val="2800"/>
              <a:buFont typeface="Libre Baskerville"/>
              <a:buNone/>
              <a:tabLst/>
              <a:defRPr/>
            </a:pPr>
            <a:r>
              <a:rPr kumimoji="0" lang="en-AU" sz="2400" b="1" i="0" u="none" strike="noStrike" kern="0" cap="none" spc="0" normalizeH="0" baseline="0" noProof="0" dirty="0">
                <a:ln>
                  <a:noFill/>
                </a:ln>
                <a:solidFill>
                  <a:srgbClr val="334070"/>
                </a:solidFill>
                <a:effectLst/>
                <a:uLnTx/>
                <a:uFillTx/>
                <a:latin typeface="Libre Baskerville"/>
                <a:sym typeface="Libre Baskerville"/>
              </a:rPr>
              <a:t>Periods</a:t>
            </a:r>
          </a:p>
        </p:txBody>
      </p:sp>
      <p:cxnSp>
        <p:nvCxnSpPr>
          <p:cNvPr id="386" name="Google Shape;343;p37">
            <a:extLst>
              <a:ext uri="{FF2B5EF4-FFF2-40B4-BE49-F238E27FC236}">
                <a16:creationId xmlns:a16="http://schemas.microsoft.com/office/drawing/2014/main" id="{C8D13064-ECA1-0677-782C-64B7A9E05B12}"/>
              </a:ext>
            </a:extLst>
          </p:cNvPr>
          <p:cNvCxnSpPr>
            <a:cxnSpLocks/>
            <a:stCxn id="12" idx="3"/>
            <a:endCxn id="335" idx="1"/>
          </p:cNvCxnSpPr>
          <p:nvPr/>
        </p:nvCxnSpPr>
        <p:spPr>
          <a:xfrm>
            <a:off x="3641426" y="5388365"/>
            <a:ext cx="806241" cy="0"/>
          </a:xfrm>
          <a:prstGeom prst="straightConnector1">
            <a:avLst/>
          </a:prstGeom>
          <a:noFill/>
          <a:ln w="19050" cap="flat" cmpd="sng">
            <a:solidFill>
              <a:srgbClr val="CCCCCC"/>
            </a:solidFill>
            <a:prstDash val="solid"/>
            <a:round/>
            <a:headEnd type="none" w="med" len="med"/>
            <a:tailEnd type="none" w="med" len="med"/>
          </a:ln>
        </p:spPr>
      </p:cxnSp>
      <p:cxnSp>
        <p:nvCxnSpPr>
          <p:cNvPr id="389" name="Google Shape;343;p37">
            <a:extLst>
              <a:ext uri="{FF2B5EF4-FFF2-40B4-BE49-F238E27FC236}">
                <a16:creationId xmlns:a16="http://schemas.microsoft.com/office/drawing/2014/main" id="{AC50DC03-88F1-E40B-2C98-459A4B3F3507}"/>
              </a:ext>
            </a:extLst>
          </p:cNvPr>
          <p:cNvCxnSpPr>
            <a:cxnSpLocks/>
            <a:stCxn id="335" idx="3"/>
            <a:endCxn id="338" idx="1"/>
          </p:cNvCxnSpPr>
          <p:nvPr/>
        </p:nvCxnSpPr>
        <p:spPr>
          <a:xfrm>
            <a:off x="6463667" y="5388365"/>
            <a:ext cx="581842" cy="0"/>
          </a:xfrm>
          <a:prstGeom prst="straightConnector1">
            <a:avLst/>
          </a:prstGeom>
          <a:noFill/>
          <a:ln w="19050" cap="flat" cmpd="sng">
            <a:solidFill>
              <a:srgbClr val="CCCCCC"/>
            </a:solidFill>
            <a:prstDash val="solid"/>
            <a:round/>
            <a:headEnd type="none" w="med" len="med"/>
            <a:tailEnd type="none" w="med" len="med"/>
          </a:ln>
        </p:spPr>
      </p:cxnSp>
      <p:cxnSp>
        <p:nvCxnSpPr>
          <p:cNvPr id="422" name="Google Shape;343;p37">
            <a:extLst>
              <a:ext uri="{FF2B5EF4-FFF2-40B4-BE49-F238E27FC236}">
                <a16:creationId xmlns:a16="http://schemas.microsoft.com/office/drawing/2014/main" id="{3582FAB1-E820-D1B7-5DD4-4191B3427A83}"/>
              </a:ext>
            </a:extLst>
          </p:cNvPr>
          <p:cNvCxnSpPr>
            <a:cxnSpLocks/>
            <a:stCxn id="338" idx="3"/>
            <a:endCxn id="341" idx="1"/>
          </p:cNvCxnSpPr>
          <p:nvPr/>
        </p:nvCxnSpPr>
        <p:spPr>
          <a:xfrm>
            <a:off x="9061509" y="5388365"/>
            <a:ext cx="581842" cy="0"/>
          </a:xfrm>
          <a:prstGeom prst="straightConnector1">
            <a:avLst/>
          </a:prstGeom>
          <a:noFill/>
          <a:ln w="19050" cap="flat" cmpd="sng">
            <a:solidFill>
              <a:srgbClr val="CCCCCC"/>
            </a:solidFill>
            <a:prstDash val="solid"/>
            <a:round/>
            <a:headEnd type="none" w="med" len="med"/>
            <a:tailEnd type="none" w="med" len="med"/>
          </a:ln>
        </p:spPr>
      </p:cxnSp>
      <p:sp>
        <p:nvSpPr>
          <p:cNvPr id="2" name="Google Shape;353;p37">
            <a:extLst>
              <a:ext uri="{FF2B5EF4-FFF2-40B4-BE49-F238E27FC236}">
                <a16:creationId xmlns:a16="http://schemas.microsoft.com/office/drawing/2014/main" id="{DF28FE18-40FE-03BE-80D9-D2B23CDAF3E3}"/>
              </a:ext>
            </a:extLst>
          </p:cNvPr>
          <p:cNvSpPr txBox="1">
            <a:spLocks/>
          </p:cNvSpPr>
          <p:nvPr/>
        </p:nvSpPr>
        <p:spPr>
          <a:xfrm>
            <a:off x="3639582" y="1838636"/>
            <a:ext cx="7592418" cy="557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Libre Baskerville"/>
              <a:buNone/>
              <a:defRPr sz="2800" b="1" i="0" u="none" strike="noStrike" cap="none">
                <a:solidFill>
                  <a:schemeClr val="accent1"/>
                </a:solidFill>
                <a:latin typeface="Libre Baskerville"/>
                <a:ea typeface="Libre Baskerville"/>
                <a:cs typeface="Libre Baskerville"/>
                <a:sym typeface="Libre Baskervill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AU" sz="2000" kern="0" dirty="0"/>
              <a:t>Traits for prior individual seasons are not representative of current players’ technical profile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cxnSp>
        <p:nvCxnSpPr>
          <p:cNvPr id="378" name="Google Shape;378;p38"/>
          <p:cNvCxnSpPr/>
          <p:nvPr/>
        </p:nvCxnSpPr>
        <p:spPr>
          <a:xfrm>
            <a:off x="10058400" y="317500"/>
            <a:ext cx="2133600" cy="2273200"/>
          </a:xfrm>
          <a:prstGeom prst="straightConnector1">
            <a:avLst/>
          </a:prstGeom>
          <a:noFill/>
          <a:ln w="19050" cap="flat" cmpd="sng">
            <a:solidFill>
              <a:srgbClr val="CCCCCC"/>
            </a:solidFill>
            <a:prstDash val="solid"/>
            <a:round/>
            <a:headEnd type="none" w="med" len="med"/>
            <a:tailEnd type="none" w="med" len="med"/>
          </a:ln>
        </p:spPr>
      </p:cxnSp>
      <p:cxnSp>
        <p:nvCxnSpPr>
          <p:cNvPr id="379" name="Google Shape;379;p38"/>
          <p:cNvCxnSpPr/>
          <p:nvPr/>
        </p:nvCxnSpPr>
        <p:spPr>
          <a:xfrm>
            <a:off x="114300" y="4610100"/>
            <a:ext cx="787600" cy="2057600"/>
          </a:xfrm>
          <a:prstGeom prst="straightConnector1">
            <a:avLst/>
          </a:prstGeom>
          <a:noFill/>
          <a:ln w="19050" cap="flat" cmpd="sng">
            <a:solidFill>
              <a:srgbClr val="CCCCCC"/>
            </a:solidFill>
            <a:prstDash val="solid"/>
            <a:round/>
            <a:headEnd type="none" w="med" len="med"/>
            <a:tailEnd type="none" w="med" len="med"/>
          </a:ln>
        </p:spPr>
      </p:cxnSp>
      <p:sp>
        <p:nvSpPr>
          <p:cNvPr id="380" name="Google Shape;380;p38"/>
          <p:cNvSpPr txBox="1">
            <a:spLocks noGrp="1"/>
          </p:cNvSpPr>
          <p:nvPr>
            <p:ph type="title"/>
          </p:nvPr>
        </p:nvSpPr>
        <p:spPr>
          <a:xfrm>
            <a:off x="960000" y="720000"/>
            <a:ext cx="10272000" cy="752400"/>
          </a:xfrm>
          <a:prstGeom prst="rect">
            <a:avLst/>
          </a:prstGeom>
        </p:spPr>
        <p:txBody>
          <a:bodyPr spcFirstLastPara="1" wrap="square" lIns="121900" tIns="121900" rIns="121900" bIns="121900" anchor="ctr" anchorCtr="0">
            <a:noAutofit/>
          </a:bodyPr>
          <a:lstStyle/>
          <a:p>
            <a:r>
              <a:rPr lang="en" dirty="0"/>
              <a:t>Experiments</a:t>
            </a:r>
            <a:endParaRPr dirty="0"/>
          </a:p>
        </p:txBody>
      </p:sp>
      <p:sp>
        <p:nvSpPr>
          <p:cNvPr id="381" name="Google Shape;381;p38"/>
          <p:cNvSpPr txBox="1">
            <a:spLocks noGrp="1"/>
          </p:cNvSpPr>
          <p:nvPr>
            <p:ph type="title" idx="2"/>
          </p:nvPr>
        </p:nvSpPr>
        <p:spPr>
          <a:xfrm>
            <a:off x="2796251" y="1944827"/>
            <a:ext cx="3084400" cy="703600"/>
          </a:xfrm>
          <a:prstGeom prst="rect">
            <a:avLst/>
          </a:prstGeom>
        </p:spPr>
        <p:txBody>
          <a:bodyPr spcFirstLastPara="1" wrap="square" lIns="121900" tIns="121900" rIns="121900" bIns="121900" anchor="ctr" anchorCtr="0">
            <a:noAutofit/>
          </a:bodyPr>
          <a:lstStyle/>
          <a:p>
            <a:r>
              <a:rPr lang="en" sz="2000" dirty="0"/>
              <a:t>Similarity Measures</a:t>
            </a:r>
            <a:endParaRPr sz="2000" dirty="0"/>
          </a:p>
        </p:txBody>
      </p:sp>
      <p:sp>
        <p:nvSpPr>
          <p:cNvPr id="382" name="Google Shape;382;p38"/>
          <p:cNvSpPr txBox="1">
            <a:spLocks noGrp="1"/>
          </p:cNvSpPr>
          <p:nvPr>
            <p:ph type="subTitle" idx="1"/>
          </p:nvPr>
        </p:nvSpPr>
        <p:spPr>
          <a:xfrm>
            <a:off x="2796264" y="2453826"/>
            <a:ext cx="3245466" cy="1558467"/>
          </a:xfrm>
          <a:prstGeom prst="rect">
            <a:avLst/>
          </a:prstGeom>
        </p:spPr>
        <p:txBody>
          <a:bodyPr spcFirstLastPara="1" wrap="square" lIns="121900" tIns="121900" rIns="121900" bIns="121900" anchor="t" anchorCtr="0">
            <a:noAutofit/>
          </a:bodyPr>
          <a:lstStyle/>
          <a:p>
            <a:pPr marL="285750" indent="-285750">
              <a:buFont typeface="Arial" panose="020B0604020202020204" pitchFamily="34" charset="0"/>
              <a:buChar char="•"/>
            </a:pPr>
            <a:r>
              <a:rPr lang="en-AU" sz="1800" dirty="0"/>
              <a:t>Euclidean Similarity</a:t>
            </a:r>
          </a:p>
          <a:p>
            <a:pPr marL="285750" indent="-285750">
              <a:buFont typeface="Arial" panose="020B0604020202020204" pitchFamily="34" charset="0"/>
              <a:buChar char="•"/>
            </a:pPr>
            <a:r>
              <a:rPr lang="en-AU" sz="1800" dirty="0"/>
              <a:t>Manhattan Similarity</a:t>
            </a:r>
          </a:p>
          <a:p>
            <a:pPr marL="285750" indent="-285750">
              <a:buFont typeface="Arial" panose="020B0604020202020204" pitchFamily="34" charset="0"/>
              <a:buChar char="•"/>
            </a:pPr>
            <a:r>
              <a:rPr lang="en-AU" sz="1800" dirty="0"/>
              <a:t>Cosine Similarity</a:t>
            </a:r>
          </a:p>
          <a:p>
            <a:pPr marL="285750" indent="-285750">
              <a:buFont typeface="Arial" panose="020B0604020202020204" pitchFamily="34" charset="0"/>
              <a:buChar char="•"/>
            </a:pPr>
            <a:r>
              <a:rPr lang="en-AU" sz="1800" dirty="0"/>
              <a:t>Adjusted Cosine Similarity</a:t>
            </a:r>
          </a:p>
          <a:p>
            <a:pPr marL="285750" indent="-285750">
              <a:buFont typeface="Arial" panose="020B0604020202020204" pitchFamily="34" charset="0"/>
              <a:buChar char="•"/>
            </a:pPr>
            <a:r>
              <a:rPr lang="en-AU" sz="1800" dirty="0"/>
              <a:t>Pearson Correlation</a:t>
            </a:r>
            <a:endParaRPr sz="1800" dirty="0"/>
          </a:p>
        </p:txBody>
      </p:sp>
      <p:sp>
        <p:nvSpPr>
          <p:cNvPr id="383" name="Google Shape;383;p38"/>
          <p:cNvSpPr txBox="1">
            <a:spLocks noGrp="1"/>
          </p:cNvSpPr>
          <p:nvPr>
            <p:ph type="title" idx="3"/>
          </p:nvPr>
        </p:nvSpPr>
        <p:spPr>
          <a:xfrm>
            <a:off x="6278568" y="1944827"/>
            <a:ext cx="3084400" cy="703600"/>
          </a:xfrm>
          <a:prstGeom prst="rect">
            <a:avLst/>
          </a:prstGeom>
        </p:spPr>
        <p:txBody>
          <a:bodyPr spcFirstLastPara="1" wrap="square" lIns="121900" tIns="121900" rIns="121900" bIns="121900" anchor="ctr" anchorCtr="0">
            <a:noAutofit/>
          </a:bodyPr>
          <a:lstStyle/>
          <a:p>
            <a:pPr>
              <a:buClr>
                <a:schemeClr val="dk1"/>
              </a:buClr>
              <a:buSzPts val="1100"/>
            </a:pPr>
            <a:r>
              <a:rPr lang="en-AU" sz="2000" dirty="0"/>
              <a:t>Clustering</a:t>
            </a:r>
          </a:p>
        </p:txBody>
      </p:sp>
      <p:sp>
        <p:nvSpPr>
          <p:cNvPr id="384" name="Google Shape;384;p38"/>
          <p:cNvSpPr txBox="1">
            <a:spLocks noGrp="1"/>
          </p:cNvSpPr>
          <p:nvPr>
            <p:ph type="subTitle" idx="4"/>
          </p:nvPr>
        </p:nvSpPr>
        <p:spPr>
          <a:xfrm>
            <a:off x="6150272" y="2453827"/>
            <a:ext cx="3212696" cy="752400"/>
          </a:xfrm>
          <a:prstGeom prst="rect">
            <a:avLst/>
          </a:prstGeom>
        </p:spPr>
        <p:txBody>
          <a:bodyPr spcFirstLastPara="1" wrap="square" lIns="121900" tIns="121900" rIns="121900" bIns="121900" anchor="t" anchorCtr="0">
            <a:noAutofit/>
          </a:bodyPr>
          <a:lstStyle/>
          <a:p>
            <a:pPr marL="285750" indent="-285750">
              <a:buFont typeface="Arial" panose="020B0604020202020204" pitchFamily="34" charset="0"/>
              <a:buChar char="•"/>
            </a:pPr>
            <a:r>
              <a:rPr lang="en" sz="1800" dirty="0"/>
              <a:t>K-means</a:t>
            </a:r>
          </a:p>
          <a:p>
            <a:pPr marL="285750" indent="-285750">
              <a:buFont typeface="Arial" panose="020B0604020202020204" pitchFamily="34" charset="0"/>
              <a:buChar char="•"/>
            </a:pPr>
            <a:r>
              <a:rPr lang="en" sz="1800" dirty="0"/>
              <a:t>Gaussian Mixture Model</a:t>
            </a:r>
            <a:endParaRPr sz="1800" dirty="0"/>
          </a:p>
        </p:txBody>
      </p:sp>
      <p:sp>
        <p:nvSpPr>
          <p:cNvPr id="385" name="Google Shape;385;p38"/>
          <p:cNvSpPr txBox="1">
            <a:spLocks noGrp="1"/>
          </p:cNvSpPr>
          <p:nvPr>
            <p:ph type="title" idx="5"/>
          </p:nvPr>
        </p:nvSpPr>
        <p:spPr>
          <a:xfrm>
            <a:off x="2829033" y="4338127"/>
            <a:ext cx="3084400" cy="703600"/>
          </a:xfrm>
          <a:prstGeom prst="rect">
            <a:avLst/>
          </a:prstGeom>
        </p:spPr>
        <p:txBody>
          <a:bodyPr spcFirstLastPara="1" wrap="square" lIns="121900" tIns="121900" rIns="121900" bIns="121900" anchor="ctr" anchorCtr="0">
            <a:noAutofit/>
          </a:bodyPr>
          <a:lstStyle/>
          <a:p>
            <a:pPr>
              <a:buClr>
                <a:schemeClr val="dk1"/>
              </a:buClr>
              <a:buSzPts val="1100"/>
            </a:pPr>
            <a:r>
              <a:rPr lang="en" sz="2000" dirty="0"/>
              <a:t>Self-supervised Learning</a:t>
            </a:r>
            <a:endParaRPr sz="2000" dirty="0"/>
          </a:p>
        </p:txBody>
      </p:sp>
      <p:sp>
        <p:nvSpPr>
          <p:cNvPr id="386" name="Google Shape;386;p38"/>
          <p:cNvSpPr txBox="1">
            <a:spLocks noGrp="1"/>
          </p:cNvSpPr>
          <p:nvPr>
            <p:ph type="subTitle" idx="6"/>
          </p:nvPr>
        </p:nvSpPr>
        <p:spPr>
          <a:xfrm>
            <a:off x="2829046" y="4859794"/>
            <a:ext cx="3212683" cy="1807906"/>
          </a:xfrm>
          <a:prstGeom prst="rect">
            <a:avLst/>
          </a:prstGeom>
        </p:spPr>
        <p:txBody>
          <a:bodyPr spcFirstLastPara="1" wrap="square" lIns="121900" tIns="121900" rIns="121900" bIns="121900" anchor="t" anchorCtr="0">
            <a:noAutofit/>
          </a:bodyPr>
          <a:lstStyle/>
          <a:p>
            <a:pPr marL="0" indent="0"/>
            <a:r>
              <a:rPr lang="en" sz="1800" dirty="0"/>
              <a:t>Cosine similarity scores as labels:</a:t>
            </a:r>
          </a:p>
          <a:p>
            <a:pPr marL="285750" indent="-285750">
              <a:buFont typeface="Arial" panose="020B0604020202020204" pitchFamily="34" charset="0"/>
              <a:buChar char="•"/>
            </a:pPr>
            <a:r>
              <a:rPr lang="en" sz="1800" dirty="0"/>
              <a:t>Fully-connected Neural Network</a:t>
            </a:r>
          </a:p>
          <a:p>
            <a:pPr marL="285750" indent="-285750">
              <a:buFont typeface="Arial" panose="020B0604020202020204" pitchFamily="34" charset="0"/>
              <a:buChar char="•"/>
            </a:pPr>
            <a:r>
              <a:rPr lang="en" sz="1800" dirty="0"/>
              <a:t>Skip-connections Neural Network</a:t>
            </a:r>
            <a:endParaRPr sz="1800" dirty="0"/>
          </a:p>
        </p:txBody>
      </p:sp>
      <p:sp>
        <p:nvSpPr>
          <p:cNvPr id="387" name="Google Shape;387;p38"/>
          <p:cNvSpPr txBox="1">
            <a:spLocks noGrp="1"/>
          </p:cNvSpPr>
          <p:nvPr>
            <p:ph type="title" idx="7"/>
          </p:nvPr>
        </p:nvSpPr>
        <p:spPr>
          <a:xfrm>
            <a:off x="6274168" y="4337660"/>
            <a:ext cx="3088800" cy="703600"/>
          </a:xfrm>
          <a:prstGeom prst="rect">
            <a:avLst/>
          </a:prstGeom>
        </p:spPr>
        <p:txBody>
          <a:bodyPr spcFirstLastPara="1" wrap="square" lIns="121900" tIns="121900" rIns="121900" bIns="121900" anchor="ctr" anchorCtr="0">
            <a:noAutofit/>
          </a:bodyPr>
          <a:lstStyle/>
          <a:p>
            <a:pPr>
              <a:buClr>
                <a:schemeClr val="dk1"/>
              </a:buClr>
              <a:buSzPts val="1100"/>
            </a:pPr>
            <a:r>
              <a:rPr lang="en" sz="2000" dirty="0"/>
              <a:t>Reinforcement Learning</a:t>
            </a:r>
            <a:endParaRPr sz="2000" dirty="0"/>
          </a:p>
        </p:txBody>
      </p:sp>
      <p:pic>
        <p:nvPicPr>
          <p:cNvPr id="389" name="Google Shape;389;p38"/>
          <p:cNvPicPr preferRelativeResize="0"/>
          <p:nvPr/>
        </p:nvPicPr>
        <p:blipFill>
          <a:blip r:embed="rId3">
            <a:alphaModFix/>
          </a:blip>
          <a:stretch>
            <a:fillRect/>
          </a:stretch>
        </p:blipFill>
        <p:spPr>
          <a:xfrm>
            <a:off x="1265184" y="4193210"/>
            <a:ext cx="1563865" cy="1563903"/>
          </a:xfrm>
          <a:prstGeom prst="rect">
            <a:avLst/>
          </a:prstGeom>
          <a:noFill/>
          <a:ln>
            <a:noFill/>
          </a:ln>
        </p:spPr>
      </p:pic>
      <p:pic>
        <p:nvPicPr>
          <p:cNvPr id="390" name="Google Shape;390;p38"/>
          <p:cNvPicPr preferRelativeResize="0"/>
          <p:nvPr/>
        </p:nvPicPr>
        <p:blipFill>
          <a:blip r:embed="rId3">
            <a:alphaModFix/>
          </a:blip>
          <a:stretch>
            <a:fillRect/>
          </a:stretch>
        </p:blipFill>
        <p:spPr>
          <a:xfrm>
            <a:off x="1265184" y="1787710"/>
            <a:ext cx="1563865" cy="1563903"/>
          </a:xfrm>
          <a:prstGeom prst="rect">
            <a:avLst/>
          </a:prstGeom>
          <a:noFill/>
          <a:ln>
            <a:noFill/>
          </a:ln>
        </p:spPr>
      </p:pic>
      <p:pic>
        <p:nvPicPr>
          <p:cNvPr id="391" name="Google Shape;391;p38"/>
          <p:cNvPicPr preferRelativeResize="0"/>
          <p:nvPr/>
        </p:nvPicPr>
        <p:blipFill>
          <a:blip r:embed="rId3">
            <a:alphaModFix/>
          </a:blip>
          <a:stretch>
            <a:fillRect/>
          </a:stretch>
        </p:blipFill>
        <p:spPr>
          <a:xfrm>
            <a:off x="9362984" y="4193210"/>
            <a:ext cx="1563865" cy="1563903"/>
          </a:xfrm>
          <a:prstGeom prst="rect">
            <a:avLst/>
          </a:prstGeom>
          <a:noFill/>
          <a:ln>
            <a:noFill/>
          </a:ln>
        </p:spPr>
      </p:pic>
      <p:pic>
        <p:nvPicPr>
          <p:cNvPr id="392" name="Google Shape;392;p38"/>
          <p:cNvPicPr preferRelativeResize="0"/>
          <p:nvPr/>
        </p:nvPicPr>
        <p:blipFill>
          <a:blip r:embed="rId3">
            <a:alphaModFix/>
          </a:blip>
          <a:stretch>
            <a:fillRect/>
          </a:stretch>
        </p:blipFill>
        <p:spPr>
          <a:xfrm>
            <a:off x="9362984" y="1787710"/>
            <a:ext cx="1563865" cy="1563903"/>
          </a:xfrm>
          <a:prstGeom prst="rect">
            <a:avLst/>
          </a:prstGeom>
          <a:noFill/>
          <a:ln>
            <a:noFill/>
          </a:ln>
        </p:spPr>
      </p:pic>
      <p:pic>
        <p:nvPicPr>
          <p:cNvPr id="416" name="Google Shape;416;p38"/>
          <p:cNvPicPr preferRelativeResize="0"/>
          <p:nvPr/>
        </p:nvPicPr>
        <p:blipFill>
          <a:blip r:embed="rId4">
            <a:alphaModFix/>
          </a:blip>
          <a:stretch>
            <a:fillRect/>
          </a:stretch>
        </p:blipFill>
        <p:spPr>
          <a:xfrm>
            <a:off x="8757335" y="-900599"/>
            <a:ext cx="2474667" cy="2474635"/>
          </a:xfrm>
          <a:prstGeom prst="rect">
            <a:avLst/>
          </a:prstGeom>
          <a:noFill/>
          <a:ln>
            <a:noFill/>
          </a:ln>
        </p:spPr>
      </p:pic>
      <p:pic>
        <p:nvPicPr>
          <p:cNvPr id="417" name="Google Shape;417;p38"/>
          <p:cNvPicPr preferRelativeResize="0"/>
          <p:nvPr/>
        </p:nvPicPr>
        <p:blipFill>
          <a:blip r:embed="rId5">
            <a:alphaModFix/>
          </a:blip>
          <a:stretch>
            <a:fillRect/>
          </a:stretch>
        </p:blipFill>
        <p:spPr>
          <a:xfrm>
            <a:off x="303834" y="6045202"/>
            <a:ext cx="1131265" cy="1132065"/>
          </a:xfrm>
          <a:prstGeom prst="rect">
            <a:avLst/>
          </a:prstGeom>
          <a:noFill/>
          <a:ln>
            <a:noFill/>
          </a:ln>
        </p:spPr>
      </p:pic>
      <p:pic>
        <p:nvPicPr>
          <p:cNvPr id="418" name="Google Shape;418;p38"/>
          <p:cNvPicPr preferRelativeResize="0"/>
          <p:nvPr/>
        </p:nvPicPr>
        <p:blipFill>
          <a:blip r:embed="rId6">
            <a:alphaModFix/>
          </a:blip>
          <a:stretch>
            <a:fillRect/>
          </a:stretch>
        </p:blipFill>
        <p:spPr>
          <a:xfrm>
            <a:off x="11484203" y="1894863"/>
            <a:ext cx="1291999" cy="1291999"/>
          </a:xfrm>
          <a:prstGeom prst="rect">
            <a:avLst/>
          </a:prstGeom>
          <a:noFill/>
          <a:ln>
            <a:noFill/>
          </a:ln>
        </p:spPr>
      </p:pic>
      <p:pic>
        <p:nvPicPr>
          <p:cNvPr id="419" name="Google Shape;419;p38"/>
          <p:cNvPicPr preferRelativeResize="0"/>
          <p:nvPr/>
        </p:nvPicPr>
        <p:blipFill>
          <a:blip r:embed="rId7">
            <a:alphaModFix/>
          </a:blip>
          <a:stretch>
            <a:fillRect/>
          </a:stretch>
        </p:blipFill>
        <p:spPr>
          <a:xfrm>
            <a:off x="-863010" y="3648086"/>
            <a:ext cx="1670615" cy="1670633"/>
          </a:xfrm>
          <a:prstGeom prst="rect">
            <a:avLst/>
          </a:prstGeom>
          <a:noFill/>
          <a:ln>
            <a:noFill/>
          </a:ln>
        </p:spPr>
      </p:pic>
      <p:sp>
        <p:nvSpPr>
          <p:cNvPr id="7" name="Google Shape;9607;p71">
            <a:extLst>
              <a:ext uri="{FF2B5EF4-FFF2-40B4-BE49-F238E27FC236}">
                <a16:creationId xmlns:a16="http://schemas.microsoft.com/office/drawing/2014/main" id="{14DEAC00-C25F-11C4-8E46-C951B23806B6}"/>
              </a:ext>
            </a:extLst>
          </p:cNvPr>
          <p:cNvSpPr/>
          <p:nvPr/>
        </p:nvSpPr>
        <p:spPr>
          <a:xfrm>
            <a:off x="1766316" y="2288861"/>
            <a:ext cx="561600" cy="561600"/>
          </a:xfrm>
          <a:custGeom>
            <a:avLst/>
            <a:gdLst/>
            <a:ahLst/>
            <a:cxnLst/>
            <a:rect l="l" t="t" r="r" b="b"/>
            <a:pathLst>
              <a:path w="12005" h="11060" extrusionOk="0">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rgbClr val="EB8F7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10" name="Google Shape;9122;p70">
            <a:extLst>
              <a:ext uri="{FF2B5EF4-FFF2-40B4-BE49-F238E27FC236}">
                <a16:creationId xmlns:a16="http://schemas.microsoft.com/office/drawing/2014/main" id="{630D3392-0412-7280-38DA-593C8BABFCB5}"/>
              </a:ext>
            </a:extLst>
          </p:cNvPr>
          <p:cNvGrpSpPr/>
          <p:nvPr/>
        </p:nvGrpSpPr>
        <p:grpSpPr>
          <a:xfrm>
            <a:off x="1766316" y="4694361"/>
            <a:ext cx="561600" cy="561600"/>
            <a:chOff x="-42804750" y="1949600"/>
            <a:chExt cx="337125" cy="316925"/>
          </a:xfrm>
          <a:solidFill>
            <a:srgbClr val="707BAF"/>
          </a:solidFill>
        </p:grpSpPr>
        <p:sp>
          <p:nvSpPr>
            <p:cNvPr id="11" name="Google Shape;9123;p70">
              <a:extLst>
                <a:ext uri="{FF2B5EF4-FFF2-40B4-BE49-F238E27FC236}">
                  <a16:creationId xmlns:a16="http://schemas.microsoft.com/office/drawing/2014/main" id="{C25AC520-8D76-9D2A-AF97-686682293186}"/>
                </a:ext>
              </a:extLst>
            </p:cNvPr>
            <p:cNvSpPr/>
            <p:nvPr/>
          </p:nvSpPr>
          <p:spPr>
            <a:xfrm>
              <a:off x="-42731500" y="2013125"/>
              <a:ext cx="189825" cy="189900"/>
            </a:xfrm>
            <a:custGeom>
              <a:avLst/>
              <a:gdLst/>
              <a:ahLst/>
              <a:cxnLst/>
              <a:rect l="l" t="t" r="r" b="b"/>
              <a:pathLst>
                <a:path w="7593" h="7596" extrusionOk="0">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2" name="Google Shape;9124;p70">
              <a:extLst>
                <a:ext uri="{FF2B5EF4-FFF2-40B4-BE49-F238E27FC236}">
                  <a16:creationId xmlns:a16="http://schemas.microsoft.com/office/drawing/2014/main" id="{5C4B0F2E-C022-BC47-396C-D5E5AC95B5BD}"/>
                </a:ext>
              </a:extLst>
            </p:cNvPr>
            <p:cNvSpPr/>
            <p:nvPr/>
          </p:nvSpPr>
          <p:spPr>
            <a:xfrm>
              <a:off x="-42804750" y="1949600"/>
              <a:ext cx="337125" cy="316925"/>
            </a:xfrm>
            <a:custGeom>
              <a:avLst/>
              <a:gdLst/>
              <a:ahLst/>
              <a:cxnLst/>
              <a:rect l="l" t="t" r="r" b="b"/>
              <a:pathLst>
                <a:path w="13485" h="12677" extrusionOk="0">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3" name="Google Shape;9125;p70">
              <a:extLst>
                <a:ext uri="{FF2B5EF4-FFF2-40B4-BE49-F238E27FC236}">
                  <a16:creationId xmlns:a16="http://schemas.microsoft.com/office/drawing/2014/main" id="{99C40808-63EB-74E3-8FC8-04F280A997F5}"/>
                </a:ext>
              </a:extLst>
            </p:cNvPr>
            <p:cNvSpPr/>
            <p:nvPr/>
          </p:nvSpPr>
          <p:spPr>
            <a:xfrm>
              <a:off x="-42644075" y="2060025"/>
              <a:ext cx="59100" cy="65400"/>
            </a:xfrm>
            <a:custGeom>
              <a:avLst/>
              <a:gdLst/>
              <a:ahLst/>
              <a:cxnLst/>
              <a:rect l="l" t="t" r="r" b="b"/>
              <a:pathLst>
                <a:path w="2364" h="2616" extrusionOk="0">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4" name="Google Shape;9296;p70">
            <a:extLst>
              <a:ext uri="{FF2B5EF4-FFF2-40B4-BE49-F238E27FC236}">
                <a16:creationId xmlns:a16="http://schemas.microsoft.com/office/drawing/2014/main" id="{2BB364ED-AE4A-FE75-255D-330E994747EE}"/>
              </a:ext>
            </a:extLst>
          </p:cNvPr>
          <p:cNvGrpSpPr/>
          <p:nvPr/>
        </p:nvGrpSpPr>
        <p:grpSpPr>
          <a:xfrm>
            <a:off x="9864116" y="2288861"/>
            <a:ext cx="561600" cy="561600"/>
            <a:chOff x="-24328675" y="1971025"/>
            <a:chExt cx="282000" cy="295375"/>
          </a:xfrm>
          <a:solidFill>
            <a:srgbClr val="EB8F73"/>
          </a:solidFill>
        </p:grpSpPr>
        <p:sp>
          <p:nvSpPr>
            <p:cNvPr id="15" name="Google Shape;9297;p70">
              <a:extLst>
                <a:ext uri="{FF2B5EF4-FFF2-40B4-BE49-F238E27FC236}">
                  <a16:creationId xmlns:a16="http://schemas.microsoft.com/office/drawing/2014/main" id="{2FE5EC90-9454-50A3-6668-0B929BFBDA13}"/>
                </a:ext>
              </a:extLst>
            </p:cNvPr>
            <p:cNvSpPr/>
            <p:nvPr/>
          </p:nvSpPr>
          <p:spPr>
            <a:xfrm>
              <a:off x="-24217625" y="2092325"/>
              <a:ext cx="52025" cy="51200"/>
            </a:xfrm>
            <a:custGeom>
              <a:avLst/>
              <a:gdLst/>
              <a:ahLst/>
              <a:cxnLst/>
              <a:rect l="l" t="t" r="r" b="b"/>
              <a:pathLst>
                <a:path w="2081" h="2048" extrusionOk="0">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Google Shape;9298;p70">
              <a:extLst>
                <a:ext uri="{FF2B5EF4-FFF2-40B4-BE49-F238E27FC236}">
                  <a16:creationId xmlns:a16="http://schemas.microsoft.com/office/drawing/2014/main" id="{C075785D-26E5-E0E6-E631-85B63EDB4EB4}"/>
                </a:ext>
              </a:extLst>
            </p:cNvPr>
            <p:cNvSpPr/>
            <p:nvPr/>
          </p:nvSpPr>
          <p:spPr>
            <a:xfrm>
              <a:off x="-24328675" y="1971025"/>
              <a:ext cx="282000" cy="295375"/>
            </a:xfrm>
            <a:custGeom>
              <a:avLst/>
              <a:gdLst/>
              <a:ahLst/>
              <a:cxnLst/>
              <a:rect l="l" t="t" r="r" b="b"/>
              <a:pathLst>
                <a:path w="11280" h="11815" extrusionOk="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7" name="Google Shape;9799;p72">
            <a:extLst>
              <a:ext uri="{FF2B5EF4-FFF2-40B4-BE49-F238E27FC236}">
                <a16:creationId xmlns:a16="http://schemas.microsoft.com/office/drawing/2014/main" id="{7A37F2C3-F05E-835B-EE16-699D851DFAA3}"/>
              </a:ext>
            </a:extLst>
          </p:cNvPr>
          <p:cNvGrpSpPr/>
          <p:nvPr/>
        </p:nvGrpSpPr>
        <p:grpSpPr>
          <a:xfrm>
            <a:off x="9864116" y="4694361"/>
            <a:ext cx="561600" cy="561600"/>
            <a:chOff x="-33673825" y="1916675"/>
            <a:chExt cx="291450" cy="291450"/>
          </a:xfrm>
          <a:solidFill>
            <a:srgbClr val="707BAF"/>
          </a:solidFill>
        </p:grpSpPr>
        <p:sp>
          <p:nvSpPr>
            <p:cNvPr id="18" name="Google Shape;9800;p72">
              <a:extLst>
                <a:ext uri="{FF2B5EF4-FFF2-40B4-BE49-F238E27FC236}">
                  <a16:creationId xmlns:a16="http://schemas.microsoft.com/office/drawing/2014/main" id="{427C635F-7C13-956C-1107-B61C9C07A52C}"/>
                </a:ext>
              </a:extLst>
            </p:cNvPr>
            <p:cNvSpPr/>
            <p:nvPr/>
          </p:nvSpPr>
          <p:spPr>
            <a:xfrm>
              <a:off x="-33486375" y="1950550"/>
              <a:ext cx="85875" cy="85075"/>
            </a:xfrm>
            <a:custGeom>
              <a:avLst/>
              <a:gdLst/>
              <a:ahLst/>
              <a:cxnLst/>
              <a:rect l="l" t="t" r="r" b="b"/>
              <a:pathLst>
                <a:path w="3435" h="3403" extrusionOk="0">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9" name="Google Shape;9801;p72">
              <a:extLst>
                <a:ext uri="{FF2B5EF4-FFF2-40B4-BE49-F238E27FC236}">
                  <a16:creationId xmlns:a16="http://schemas.microsoft.com/office/drawing/2014/main" id="{FD004271-7237-6806-C46C-7E8FC2D00E83}"/>
                </a:ext>
              </a:extLst>
            </p:cNvPr>
            <p:cNvSpPr/>
            <p:nvPr/>
          </p:nvSpPr>
          <p:spPr>
            <a:xfrm>
              <a:off x="-33605300" y="2122250"/>
              <a:ext cx="85075" cy="85875"/>
            </a:xfrm>
            <a:custGeom>
              <a:avLst/>
              <a:gdLst/>
              <a:ahLst/>
              <a:cxnLst/>
              <a:rect l="l" t="t" r="r" b="b"/>
              <a:pathLst>
                <a:path w="3403" h="3435" extrusionOk="0">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Google Shape;9802;p72">
              <a:extLst>
                <a:ext uri="{FF2B5EF4-FFF2-40B4-BE49-F238E27FC236}">
                  <a16:creationId xmlns:a16="http://schemas.microsoft.com/office/drawing/2014/main" id="{FDF05826-078E-C23B-9691-A6F7D02FAA96}"/>
                </a:ext>
              </a:extLst>
            </p:cNvPr>
            <p:cNvSpPr/>
            <p:nvPr/>
          </p:nvSpPr>
          <p:spPr>
            <a:xfrm>
              <a:off x="-33673825" y="1916675"/>
              <a:ext cx="189050" cy="189050"/>
            </a:xfrm>
            <a:custGeom>
              <a:avLst/>
              <a:gdLst/>
              <a:ahLst/>
              <a:cxnLst/>
              <a:rect l="l" t="t" r="r" b="b"/>
              <a:pathLst>
                <a:path w="7562" h="7562" extrusionOk="0">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1" name="Google Shape;9803;p72">
              <a:extLst>
                <a:ext uri="{FF2B5EF4-FFF2-40B4-BE49-F238E27FC236}">
                  <a16:creationId xmlns:a16="http://schemas.microsoft.com/office/drawing/2014/main" id="{C024328A-D519-3C68-C466-D91D2048F253}"/>
                </a:ext>
              </a:extLst>
            </p:cNvPr>
            <p:cNvSpPr/>
            <p:nvPr/>
          </p:nvSpPr>
          <p:spPr>
            <a:xfrm>
              <a:off x="-33503700" y="2070250"/>
              <a:ext cx="121325" cy="137075"/>
            </a:xfrm>
            <a:custGeom>
              <a:avLst/>
              <a:gdLst/>
              <a:ahLst/>
              <a:cxnLst/>
              <a:rect l="l" t="t" r="r" b="b"/>
              <a:pathLst>
                <a:path w="4853" h="5483" extrusionOk="0">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0"/>
          <p:cNvSpPr txBox="1">
            <a:spLocks noGrp="1"/>
          </p:cNvSpPr>
          <p:nvPr>
            <p:ph type="title"/>
          </p:nvPr>
        </p:nvSpPr>
        <p:spPr>
          <a:xfrm>
            <a:off x="960000" y="720000"/>
            <a:ext cx="10272000" cy="752400"/>
          </a:xfrm>
          <a:prstGeom prst="rect">
            <a:avLst/>
          </a:prstGeom>
        </p:spPr>
        <p:txBody>
          <a:bodyPr spcFirstLastPara="1" wrap="square" lIns="121900" tIns="121900" rIns="121900" bIns="121900" anchor="ctr" anchorCtr="0">
            <a:noAutofit/>
          </a:bodyPr>
          <a:lstStyle/>
          <a:p>
            <a:r>
              <a:rPr lang="en" dirty="0"/>
              <a:t>Evaluation Metrics</a:t>
            </a:r>
            <a:endParaRPr dirty="0"/>
          </a:p>
        </p:txBody>
      </p:sp>
      <p:sp>
        <p:nvSpPr>
          <p:cNvPr id="441" name="Google Shape;441;p40"/>
          <p:cNvSpPr txBox="1">
            <a:spLocks noGrp="1"/>
          </p:cNvSpPr>
          <p:nvPr>
            <p:ph type="subTitle" idx="1"/>
          </p:nvPr>
        </p:nvSpPr>
        <p:spPr>
          <a:xfrm rot="-402">
            <a:off x="960045" y="1472885"/>
            <a:ext cx="8292036" cy="5227180"/>
          </a:xfrm>
          <a:prstGeom prst="rect">
            <a:avLst/>
          </a:prstGeom>
        </p:spPr>
        <p:txBody>
          <a:bodyPr spcFirstLastPara="1" wrap="square" lIns="121900" tIns="121900" rIns="121900" bIns="121900" anchor="t" anchorCtr="0">
            <a:noAutofit/>
          </a:bodyPr>
          <a:lstStyle/>
          <a:p>
            <a:pPr marL="609585" indent="-423323">
              <a:buFont typeface="Nunito"/>
              <a:buChar char="●"/>
            </a:pPr>
            <a:r>
              <a:rPr lang="en-AU" sz="2000" b="1" dirty="0"/>
              <a:t>Average rank of queried players</a:t>
            </a:r>
            <a:endParaRPr sz="2000" b="1" dirty="0"/>
          </a:p>
          <a:p>
            <a:pPr marL="1219170" lvl="1" indent="-423323">
              <a:buFont typeface="Nunito Light"/>
              <a:buChar char="●"/>
            </a:pPr>
            <a:r>
              <a:rPr lang="en-AU" sz="1800" dirty="0"/>
              <a:t>The lower the better</a:t>
            </a:r>
            <a:endParaRPr sz="1800" dirty="0"/>
          </a:p>
          <a:p>
            <a:pPr marL="609585" indent="-423323">
              <a:spcBef>
                <a:spcPts val="1333"/>
              </a:spcBef>
              <a:buFont typeface="Nunito"/>
              <a:buChar char="●"/>
            </a:pPr>
            <a:r>
              <a:rPr lang="en-AU" sz="2000" b="1" dirty="0"/>
              <a:t>Standard deviation of traits ratios for top 20</a:t>
            </a:r>
            <a:endParaRPr sz="2000" b="1" dirty="0"/>
          </a:p>
          <a:p>
            <a:pPr marL="1219170" lvl="1" indent="-423323">
              <a:buFont typeface="Nunito Light"/>
              <a:buChar char="●"/>
            </a:pPr>
            <a:r>
              <a:rPr lang="en-AU" sz="1800" dirty="0"/>
              <a:t>The lower the better</a:t>
            </a:r>
            <a:endParaRPr sz="1800" dirty="0"/>
          </a:p>
          <a:p>
            <a:pPr marL="609585" indent="-423323">
              <a:spcBef>
                <a:spcPts val="1333"/>
              </a:spcBef>
              <a:buFont typeface="Nunito"/>
              <a:buChar char="●"/>
            </a:pPr>
            <a:r>
              <a:rPr lang="en-AU" sz="2000" b="1" dirty="0"/>
              <a:t>Scores sparsity</a:t>
            </a:r>
            <a:endParaRPr sz="2000" b="1" dirty="0"/>
          </a:p>
          <a:p>
            <a:pPr marL="1219170" lvl="1" indent="-423323">
              <a:buFont typeface="Nunito Light"/>
              <a:buChar char="●"/>
            </a:pPr>
            <a:r>
              <a:rPr lang="en-AU" sz="1800" dirty="0"/>
              <a:t>The higher the better</a:t>
            </a:r>
          </a:p>
          <a:p>
            <a:pPr marL="609585" indent="-423323">
              <a:spcBef>
                <a:spcPts val="1333"/>
              </a:spcBef>
              <a:buFont typeface="Nunito"/>
              <a:buChar char="●"/>
            </a:pPr>
            <a:r>
              <a:rPr lang="en-GB" sz="2000" b="1" dirty="0"/>
              <a:t>Range of scores</a:t>
            </a:r>
          </a:p>
          <a:p>
            <a:pPr marL="1219170" lvl="1" indent="-423323">
              <a:buFont typeface="Nunito Light"/>
              <a:buChar char="●"/>
            </a:pPr>
            <a:r>
              <a:rPr lang="en-GB" sz="1800" dirty="0"/>
              <a:t>Needs to be intuitive</a:t>
            </a:r>
          </a:p>
          <a:p>
            <a:pPr marL="609585" indent="-423323">
              <a:spcBef>
                <a:spcPts val="1333"/>
              </a:spcBef>
              <a:buFont typeface="Nunito"/>
              <a:buChar char="●"/>
            </a:pPr>
            <a:r>
              <a:rPr lang="en-GB" sz="2000" b="1" dirty="0"/>
              <a:t>Skewness of scores </a:t>
            </a:r>
          </a:p>
          <a:p>
            <a:pPr marL="1219170" lvl="1" indent="-423323">
              <a:buFont typeface="Nunito Light"/>
              <a:buChar char="●"/>
            </a:pPr>
            <a:r>
              <a:rPr lang="en-GB" sz="1800" dirty="0"/>
              <a:t>A small negative value is ideal</a:t>
            </a:r>
          </a:p>
          <a:p>
            <a:pPr marL="609585" indent="-423323">
              <a:spcBef>
                <a:spcPts val="1333"/>
              </a:spcBef>
              <a:buFont typeface="Nunito"/>
              <a:buChar char="●"/>
            </a:pPr>
            <a:r>
              <a:rPr lang="en-GB" sz="2000" b="1" dirty="0"/>
              <a:t>Kurtosis of scores</a:t>
            </a:r>
          </a:p>
          <a:p>
            <a:pPr marL="1219170" lvl="1" indent="-423323">
              <a:buFont typeface="Nunito Light"/>
              <a:buChar char="●"/>
            </a:pPr>
            <a:r>
              <a:rPr lang="en-GB" sz="1800" dirty="0"/>
              <a:t>A small positive value is ideal</a:t>
            </a:r>
          </a:p>
          <a:p>
            <a:pPr marL="609585" indent="-423323">
              <a:spcBef>
                <a:spcPts val="1333"/>
              </a:spcBef>
              <a:buFont typeface="Nunito"/>
              <a:buChar char="●"/>
            </a:pPr>
            <a:r>
              <a:rPr lang="en-GB" sz="2000" b="1" dirty="0"/>
              <a:t>Dynamicity</a:t>
            </a:r>
          </a:p>
          <a:p>
            <a:pPr marL="1219170" lvl="1" indent="-423323">
              <a:buFont typeface="Nunito Light"/>
              <a:buChar char="●"/>
            </a:pPr>
            <a:r>
              <a:rPr lang="en-GB" sz="1800" dirty="0"/>
              <a:t>Needs to be ‘Yes’</a:t>
            </a:r>
          </a:p>
        </p:txBody>
      </p:sp>
    </p:spTree>
    <p:extLst>
      <p:ext uri="{BB962C8B-B14F-4D97-AF65-F5344CB8AC3E}">
        <p14:creationId xmlns:p14="http://schemas.microsoft.com/office/powerpoint/2010/main" val="1043142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1" name="Google Shape;301;p34"/>
          <p:cNvCxnSpPr/>
          <p:nvPr/>
        </p:nvCxnSpPr>
        <p:spPr>
          <a:xfrm flipH="1">
            <a:off x="6134200" y="1016000"/>
            <a:ext cx="4711600" cy="1282800"/>
          </a:xfrm>
          <a:prstGeom prst="straightConnector1">
            <a:avLst/>
          </a:prstGeom>
          <a:noFill/>
          <a:ln w="19050" cap="flat" cmpd="sng">
            <a:solidFill>
              <a:srgbClr val="CCCCCC"/>
            </a:solidFill>
            <a:prstDash val="solid"/>
            <a:round/>
            <a:headEnd type="none" w="med" len="med"/>
            <a:tailEnd type="none" w="med" len="med"/>
          </a:ln>
        </p:spPr>
      </p:cxnSp>
      <p:pic>
        <p:nvPicPr>
          <p:cNvPr id="302" name="Google Shape;302;p34"/>
          <p:cNvPicPr preferRelativeResize="0"/>
          <p:nvPr/>
        </p:nvPicPr>
        <p:blipFill>
          <a:blip r:embed="rId3">
            <a:alphaModFix/>
          </a:blip>
          <a:stretch>
            <a:fillRect/>
          </a:stretch>
        </p:blipFill>
        <p:spPr>
          <a:xfrm>
            <a:off x="4406634" y="584067"/>
            <a:ext cx="3378468" cy="3378468"/>
          </a:xfrm>
          <a:prstGeom prst="rect">
            <a:avLst/>
          </a:prstGeom>
          <a:noFill/>
          <a:ln>
            <a:noFill/>
          </a:ln>
        </p:spPr>
      </p:pic>
      <p:sp>
        <p:nvSpPr>
          <p:cNvPr id="303" name="Google Shape;303;p34"/>
          <p:cNvSpPr txBox="1">
            <a:spLocks noGrp="1"/>
          </p:cNvSpPr>
          <p:nvPr>
            <p:ph type="title"/>
          </p:nvPr>
        </p:nvSpPr>
        <p:spPr>
          <a:xfrm>
            <a:off x="1981200" y="3708433"/>
            <a:ext cx="8229600" cy="1122400"/>
          </a:xfrm>
          <a:prstGeom prst="rect">
            <a:avLst/>
          </a:prstGeom>
        </p:spPr>
        <p:txBody>
          <a:bodyPr spcFirstLastPara="1" wrap="square" lIns="121900" tIns="121900" rIns="121900" bIns="121900" anchor="ctr" anchorCtr="0">
            <a:noAutofit/>
          </a:bodyPr>
          <a:lstStyle/>
          <a:p>
            <a:r>
              <a:rPr lang="en" dirty="0"/>
              <a:t>Results</a:t>
            </a:r>
            <a:endParaRPr dirty="0"/>
          </a:p>
        </p:txBody>
      </p:sp>
      <p:sp>
        <p:nvSpPr>
          <p:cNvPr id="304" name="Google Shape;304;p34"/>
          <p:cNvSpPr txBox="1">
            <a:spLocks noGrp="1"/>
          </p:cNvSpPr>
          <p:nvPr>
            <p:ph type="title" idx="2"/>
          </p:nvPr>
        </p:nvSpPr>
        <p:spPr>
          <a:xfrm>
            <a:off x="5062468" y="1500813"/>
            <a:ext cx="2066800" cy="1631600"/>
          </a:xfrm>
          <a:prstGeom prst="rect">
            <a:avLst/>
          </a:prstGeom>
        </p:spPr>
        <p:txBody>
          <a:bodyPr spcFirstLastPara="1" wrap="square" lIns="121900" tIns="121900" rIns="121900" bIns="121900" anchor="ctr" anchorCtr="0">
            <a:noAutofit/>
          </a:bodyPr>
          <a:lstStyle/>
          <a:p>
            <a:r>
              <a:rPr lang="en" dirty="0"/>
              <a:t>4</a:t>
            </a:r>
            <a:endParaRPr dirty="0"/>
          </a:p>
        </p:txBody>
      </p:sp>
      <p:cxnSp>
        <p:nvCxnSpPr>
          <p:cNvPr id="306" name="Google Shape;306;p34"/>
          <p:cNvCxnSpPr/>
          <p:nvPr/>
        </p:nvCxnSpPr>
        <p:spPr>
          <a:xfrm>
            <a:off x="4133900" y="5100300"/>
            <a:ext cx="3924400" cy="0"/>
          </a:xfrm>
          <a:prstGeom prst="straightConnector1">
            <a:avLst/>
          </a:prstGeom>
          <a:noFill/>
          <a:ln w="19050" cap="flat" cmpd="sng">
            <a:solidFill>
              <a:srgbClr val="CCCCCC"/>
            </a:solidFill>
            <a:prstDash val="solid"/>
            <a:round/>
            <a:headEnd type="none" w="med" len="med"/>
            <a:tailEnd type="none" w="med" len="med"/>
          </a:ln>
        </p:spPr>
      </p:cxnSp>
      <p:pic>
        <p:nvPicPr>
          <p:cNvPr id="307" name="Google Shape;307;p34"/>
          <p:cNvPicPr preferRelativeResize="0"/>
          <p:nvPr/>
        </p:nvPicPr>
        <p:blipFill>
          <a:blip r:embed="rId4">
            <a:alphaModFix/>
          </a:blip>
          <a:stretch>
            <a:fillRect/>
          </a:stretch>
        </p:blipFill>
        <p:spPr>
          <a:xfrm>
            <a:off x="10210805" y="368305"/>
            <a:ext cx="1281999" cy="1281999"/>
          </a:xfrm>
          <a:prstGeom prst="rect">
            <a:avLst/>
          </a:prstGeom>
          <a:noFill/>
          <a:ln>
            <a:noFill/>
          </a:ln>
        </p:spPr>
      </p:pic>
    </p:spTree>
    <p:extLst>
      <p:ext uri="{BB962C8B-B14F-4D97-AF65-F5344CB8AC3E}">
        <p14:creationId xmlns:p14="http://schemas.microsoft.com/office/powerpoint/2010/main" val="3516826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47"/>
          <p:cNvSpPr txBox="1">
            <a:spLocks noGrp="1"/>
          </p:cNvSpPr>
          <p:nvPr>
            <p:ph type="title"/>
          </p:nvPr>
        </p:nvSpPr>
        <p:spPr>
          <a:xfrm>
            <a:off x="960000" y="720000"/>
            <a:ext cx="10272000" cy="752400"/>
          </a:xfrm>
          <a:prstGeom prst="rect">
            <a:avLst/>
          </a:prstGeom>
        </p:spPr>
        <p:txBody>
          <a:bodyPr spcFirstLastPara="1" wrap="square" lIns="121900" tIns="121900" rIns="121900" bIns="121900" anchor="ctr" anchorCtr="0">
            <a:noAutofit/>
          </a:bodyPr>
          <a:lstStyle/>
          <a:p>
            <a:r>
              <a:rPr lang="en" dirty="0"/>
              <a:t>Evaluation</a:t>
            </a:r>
            <a:endParaRPr dirty="0"/>
          </a:p>
        </p:txBody>
      </p:sp>
      <p:graphicFrame>
        <p:nvGraphicFramePr>
          <p:cNvPr id="6" name="Table 6">
            <a:extLst>
              <a:ext uri="{FF2B5EF4-FFF2-40B4-BE49-F238E27FC236}">
                <a16:creationId xmlns:a16="http://schemas.microsoft.com/office/drawing/2014/main" id="{938A7CA2-94D7-F5A8-72EA-3AD1BDA73802}"/>
              </a:ext>
            </a:extLst>
          </p:cNvPr>
          <p:cNvGraphicFramePr>
            <a:graphicFrameLocks noGrp="1"/>
          </p:cNvGraphicFramePr>
          <p:nvPr>
            <p:extLst>
              <p:ext uri="{D42A27DB-BD31-4B8C-83A1-F6EECF244321}">
                <p14:modId xmlns:p14="http://schemas.microsoft.com/office/powerpoint/2010/main" val="2054236750"/>
              </p:ext>
            </p:extLst>
          </p:nvPr>
        </p:nvGraphicFramePr>
        <p:xfrm>
          <a:off x="960000" y="1472397"/>
          <a:ext cx="10272010" cy="5251132"/>
        </p:xfrm>
        <a:graphic>
          <a:graphicData uri="http://schemas.openxmlformats.org/drawingml/2006/table">
            <a:tbl>
              <a:tblPr firstRow="1" bandRow="1">
                <a:tableStyleId>{5C22544A-7EE6-4342-B048-85BDC9FD1C3A}</a:tableStyleId>
              </a:tblPr>
              <a:tblGrid>
                <a:gridCol w="2744665">
                  <a:extLst>
                    <a:ext uri="{9D8B030D-6E8A-4147-A177-3AD203B41FA5}">
                      <a16:colId xmlns:a16="http://schemas.microsoft.com/office/drawing/2014/main" val="211061261"/>
                    </a:ext>
                  </a:extLst>
                </a:gridCol>
                <a:gridCol w="1075335">
                  <a:extLst>
                    <a:ext uri="{9D8B030D-6E8A-4147-A177-3AD203B41FA5}">
                      <a16:colId xmlns:a16="http://schemas.microsoft.com/office/drawing/2014/main" val="898740300"/>
                    </a:ext>
                  </a:extLst>
                </a:gridCol>
                <a:gridCol w="1075335">
                  <a:extLst>
                    <a:ext uri="{9D8B030D-6E8A-4147-A177-3AD203B41FA5}">
                      <a16:colId xmlns:a16="http://schemas.microsoft.com/office/drawing/2014/main" val="294336433"/>
                    </a:ext>
                  </a:extLst>
                </a:gridCol>
                <a:gridCol w="1075335">
                  <a:extLst>
                    <a:ext uri="{9D8B030D-6E8A-4147-A177-3AD203B41FA5}">
                      <a16:colId xmlns:a16="http://schemas.microsoft.com/office/drawing/2014/main" val="2630375674"/>
                    </a:ext>
                  </a:extLst>
                </a:gridCol>
                <a:gridCol w="1075335">
                  <a:extLst>
                    <a:ext uri="{9D8B030D-6E8A-4147-A177-3AD203B41FA5}">
                      <a16:colId xmlns:a16="http://schemas.microsoft.com/office/drawing/2014/main" val="1811506879"/>
                    </a:ext>
                  </a:extLst>
                </a:gridCol>
                <a:gridCol w="1075335">
                  <a:extLst>
                    <a:ext uri="{9D8B030D-6E8A-4147-A177-3AD203B41FA5}">
                      <a16:colId xmlns:a16="http://schemas.microsoft.com/office/drawing/2014/main" val="1764967961"/>
                    </a:ext>
                  </a:extLst>
                </a:gridCol>
                <a:gridCol w="1075335">
                  <a:extLst>
                    <a:ext uri="{9D8B030D-6E8A-4147-A177-3AD203B41FA5}">
                      <a16:colId xmlns:a16="http://schemas.microsoft.com/office/drawing/2014/main" val="2457663441"/>
                    </a:ext>
                  </a:extLst>
                </a:gridCol>
                <a:gridCol w="1075335">
                  <a:extLst>
                    <a:ext uri="{9D8B030D-6E8A-4147-A177-3AD203B41FA5}">
                      <a16:colId xmlns:a16="http://schemas.microsoft.com/office/drawing/2014/main" val="2211240635"/>
                    </a:ext>
                  </a:extLst>
                </a:gridCol>
              </a:tblGrid>
              <a:tr h="890682">
                <a:tc>
                  <a:txBody>
                    <a:bodyPr/>
                    <a:lstStyle/>
                    <a:p>
                      <a:pPr algn="ctr"/>
                      <a:r>
                        <a:rPr lang="en-AU" sz="1200" dirty="0">
                          <a:latin typeface="Cabin" panose="020B0604020202020204" charset="0"/>
                        </a:rPr>
                        <a:t>Method</a:t>
                      </a:r>
                    </a:p>
                  </a:txBody>
                  <a:tcPr/>
                </a:tc>
                <a:tc>
                  <a:txBody>
                    <a:bodyPr/>
                    <a:lstStyle/>
                    <a:p>
                      <a:pPr algn="ctr"/>
                      <a:r>
                        <a:rPr lang="en-AU" sz="1200" dirty="0">
                          <a:latin typeface="Cabin" panose="020B0604020202020204" charset="0"/>
                        </a:rPr>
                        <a:t>Average rank of queried player</a:t>
                      </a:r>
                    </a:p>
                  </a:txBody>
                  <a:tcPr/>
                </a:tc>
                <a:tc>
                  <a:txBody>
                    <a:bodyPr/>
                    <a:lstStyle/>
                    <a:p>
                      <a:pPr algn="ctr"/>
                      <a:r>
                        <a:rPr lang="en-AU" sz="1200" dirty="0">
                          <a:latin typeface="Cabin" panose="020B0604020202020204" charset="0"/>
                        </a:rPr>
                        <a:t>Standard deviation of traits ratios for top 20</a:t>
                      </a:r>
                    </a:p>
                  </a:txBody>
                  <a:tcPr/>
                </a:tc>
                <a:tc>
                  <a:txBody>
                    <a:bodyPr/>
                    <a:lstStyle/>
                    <a:p>
                      <a:pPr algn="ctr"/>
                      <a:r>
                        <a:rPr lang="en-AU" sz="1200" dirty="0">
                          <a:latin typeface="Cabin" panose="020B0604020202020204" charset="0"/>
                        </a:rPr>
                        <a:t>Scores sparsity</a:t>
                      </a:r>
                    </a:p>
                  </a:txBody>
                  <a:tcPr/>
                </a:tc>
                <a:tc>
                  <a:txBody>
                    <a:bodyPr/>
                    <a:lstStyle/>
                    <a:p>
                      <a:pPr algn="ctr"/>
                      <a:r>
                        <a:rPr lang="en-AU" sz="1200" dirty="0">
                          <a:latin typeface="Cabin" panose="020B0604020202020204" charset="0"/>
                        </a:rPr>
                        <a:t>Range of scores</a:t>
                      </a:r>
                    </a:p>
                  </a:txBody>
                  <a:tcPr/>
                </a:tc>
                <a:tc>
                  <a:txBody>
                    <a:bodyPr/>
                    <a:lstStyle/>
                    <a:p>
                      <a:pPr algn="ctr"/>
                      <a:r>
                        <a:rPr lang="en-AU" sz="1200" dirty="0">
                          <a:latin typeface="Cabin" panose="020B0604020202020204" charset="0"/>
                        </a:rPr>
                        <a:t>Skewness of scores</a:t>
                      </a:r>
                    </a:p>
                  </a:txBody>
                  <a:tcPr/>
                </a:tc>
                <a:tc>
                  <a:txBody>
                    <a:bodyPr/>
                    <a:lstStyle/>
                    <a:p>
                      <a:pPr algn="ctr"/>
                      <a:r>
                        <a:rPr lang="en-AU" sz="1200" dirty="0">
                          <a:latin typeface="Cabin" panose="020B0604020202020204" charset="0"/>
                        </a:rPr>
                        <a:t>Kurtosis of scores</a:t>
                      </a:r>
                    </a:p>
                  </a:txBody>
                  <a:tcPr/>
                </a:tc>
                <a:tc>
                  <a:txBody>
                    <a:bodyPr/>
                    <a:lstStyle/>
                    <a:p>
                      <a:pPr algn="ctr"/>
                      <a:r>
                        <a:rPr lang="en-AU" sz="1200" dirty="0">
                          <a:latin typeface="Cabin" panose="020B0604020202020204" charset="0"/>
                        </a:rPr>
                        <a:t>Dynamicity</a:t>
                      </a:r>
                    </a:p>
                  </a:txBody>
                  <a:tcPr/>
                </a:tc>
                <a:extLst>
                  <a:ext uri="{0D108BD9-81ED-4DB2-BD59-A6C34878D82A}">
                    <a16:rowId xmlns:a16="http://schemas.microsoft.com/office/drawing/2014/main" val="3472649820"/>
                  </a:ext>
                </a:extLst>
              </a:tr>
              <a:tr h="436045">
                <a:tc>
                  <a:txBody>
                    <a:bodyPr/>
                    <a:lstStyle/>
                    <a:p>
                      <a:pPr algn="l"/>
                      <a:r>
                        <a:rPr lang="en-AU" sz="1400" b="0" dirty="0">
                          <a:latin typeface="Cabin" panose="020B0604020202020204" charset="0"/>
                        </a:rPr>
                        <a:t>Euclidean Similarity</a:t>
                      </a:r>
                    </a:p>
                  </a:txBody>
                  <a:tcPr anchor="ctr"/>
                </a:tc>
                <a:tc>
                  <a:txBody>
                    <a:bodyPr/>
                    <a:lstStyle/>
                    <a:p>
                      <a:pPr algn="ctr">
                        <a:lnSpc>
                          <a:spcPct val="107000"/>
                        </a:lnSpc>
                        <a:spcAft>
                          <a:spcPts val="800"/>
                        </a:spcAft>
                      </a:pPr>
                      <a:r>
                        <a:rPr lang="en-AU" sz="1200" b="1" dirty="0">
                          <a:solidFill>
                            <a:srgbClr val="000000"/>
                          </a:solidFill>
                          <a:effectLst/>
                          <a:latin typeface="Cabin" panose="020B0604020202020204" charset="0"/>
                          <a:ea typeface="Calibri" panose="020F0502020204030204" pitchFamily="34" charset="0"/>
                          <a:cs typeface="Times New Roman" panose="02020603050405020304" pitchFamily="18" charset="0"/>
                        </a:rPr>
                        <a:t>1.00</a:t>
                      </a:r>
                      <a:endParaRPr lang="en-AU" sz="1200" b="1"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0.371</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a:solidFill>
                            <a:srgbClr val="000000"/>
                          </a:solidFill>
                          <a:effectLst/>
                          <a:latin typeface="Cabin" panose="020B0604020202020204" charset="0"/>
                          <a:ea typeface="Calibri" panose="020F0502020204030204" pitchFamily="34" charset="0"/>
                          <a:cs typeface="Times New Roman" panose="02020603050405020304" pitchFamily="18" charset="0"/>
                        </a:rPr>
                        <a:t>0.101</a:t>
                      </a:r>
                      <a:endParaRPr lang="en-AU" sz="120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[0.06, 10.0]</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a:solidFill>
                            <a:srgbClr val="000000"/>
                          </a:solidFill>
                          <a:effectLst/>
                          <a:latin typeface="Cabin" panose="020B0604020202020204" charset="0"/>
                          <a:ea typeface="Calibri" panose="020F0502020204030204" pitchFamily="34" charset="0"/>
                          <a:cs typeface="Times New Roman" panose="02020603050405020304" pitchFamily="18" charset="0"/>
                        </a:rPr>
                        <a:t>29.1</a:t>
                      </a:r>
                      <a:endParaRPr lang="en-AU" sz="120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a:solidFill>
                            <a:srgbClr val="000000"/>
                          </a:solidFill>
                          <a:effectLst/>
                          <a:latin typeface="Cabin" panose="020B0604020202020204" charset="0"/>
                          <a:ea typeface="Calibri" panose="020F0502020204030204" pitchFamily="34" charset="0"/>
                          <a:cs typeface="Times New Roman" panose="02020603050405020304" pitchFamily="18" charset="0"/>
                        </a:rPr>
                        <a:t>921</a:t>
                      </a:r>
                      <a:endParaRPr lang="en-AU" sz="120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b="1" dirty="0">
                          <a:effectLst/>
                          <a:latin typeface="Cabin" panose="020B0604020202020204" charset="0"/>
                          <a:ea typeface="Calibri" panose="020F0502020204030204" pitchFamily="34" charset="0"/>
                          <a:cs typeface="Times New Roman" panose="02020603050405020304" pitchFamily="18" charset="0"/>
                        </a:rPr>
                        <a:t>Yes</a:t>
                      </a:r>
                    </a:p>
                  </a:txBody>
                  <a:tcPr marL="68580" marR="68580" marT="0" marB="0" anchor="ctr"/>
                </a:tc>
                <a:extLst>
                  <a:ext uri="{0D108BD9-81ED-4DB2-BD59-A6C34878D82A}">
                    <a16:rowId xmlns:a16="http://schemas.microsoft.com/office/drawing/2014/main" val="3960172710"/>
                  </a:ext>
                </a:extLst>
              </a:tr>
              <a:tr h="436045">
                <a:tc>
                  <a:txBody>
                    <a:bodyPr/>
                    <a:lstStyle/>
                    <a:p>
                      <a:pPr algn="l"/>
                      <a:r>
                        <a:rPr lang="en-AU" sz="1400" b="0" dirty="0">
                          <a:latin typeface="Cabin" panose="020B0604020202020204" charset="0"/>
                        </a:rPr>
                        <a:t>Manhattan Similarity</a:t>
                      </a:r>
                    </a:p>
                  </a:txBody>
                  <a:tcPr anchor="ctr"/>
                </a:tc>
                <a:tc>
                  <a:txBody>
                    <a:bodyPr/>
                    <a:lstStyle/>
                    <a:p>
                      <a:pPr algn="ctr">
                        <a:lnSpc>
                          <a:spcPct val="107000"/>
                        </a:lnSpc>
                        <a:spcAft>
                          <a:spcPts val="800"/>
                        </a:spcAft>
                      </a:pPr>
                      <a:r>
                        <a:rPr lang="en-AU" sz="1200" b="1" dirty="0">
                          <a:solidFill>
                            <a:srgbClr val="000000"/>
                          </a:solidFill>
                          <a:effectLst/>
                          <a:latin typeface="Cabin" panose="020B0604020202020204" charset="0"/>
                          <a:ea typeface="Calibri" panose="020F0502020204030204" pitchFamily="34" charset="0"/>
                          <a:cs typeface="Times New Roman" panose="02020603050405020304" pitchFamily="18" charset="0"/>
                        </a:rPr>
                        <a:t>1.00</a:t>
                      </a:r>
                      <a:endParaRPr lang="en-AU" sz="1200" b="1"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0.399</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a:solidFill>
                            <a:srgbClr val="000000"/>
                          </a:solidFill>
                          <a:effectLst/>
                          <a:latin typeface="Cabin" panose="020B0604020202020204" charset="0"/>
                          <a:ea typeface="Calibri" panose="020F0502020204030204" pitchFamily="34" charset="0"/>
                          <a:cs typeface="Times New Roman" panose="02020603050405020304" pitchFamily="18" charset="0"/>
                        </a:rPr>
                        <a:t>0.0978</a:t>
                      </a:r>
                      <a:endParaRPr lang="en-AU" sz="120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a:solidFill>
                            <a:srgbClr val="000000"/>
                          </a:solidFill>
                          <a:effectLst/>
                          <a:latin typeface="Cabin" panose="020B0604020202020204" charset="0"/>
                          <a:ea typeface="Calibri" panose="020F0502020204030204" pitchFamily="34" charset="0"/>
                          <a:cs typeface="Times New Roman" panose="02020603050405020304" pitchFamily="18" charset="0"/>
                        </a:rPr>
                        <a:t>[0.02, 10.0]</a:t>
                      </a:r>
                      <a:endParaRPr lang="en-AU" sz="120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a:solidFill>
                            <a:srgbClr val="000000"/>
                          </a:solidFill>
                          <a:effectLst/>
                          <a:latin typeface="Cabin" panose="020B0604020202020204" charset="0"/>
                          <a:ea typeface="Calibri" panose="020F0502020204030204" pitchFamily="34" charset="0"/>
                          <a:cs typeface="Times New Roman" panose="02020603050405020304" pitchFamily="18" charset="0"/>
                        </a:rPr>
                        <a:t>32.2</a:t>
                      </a:r>
                      <a:endParaRPr lang="en-AU" sz="120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a:solidFill>
                            <a:srgbClr val="000000"/>
                          </a:solidFill>
                          <a:effectLst/>
                          <a:latin typeface="Cabin" panose="020B0604020202020204" charset="0"/>
                          <a:ea typeface="Calibri" panose="020F0502020204030204" pitchFamily="34" charset="0"/>
                          <a:cs typeface="Times New Roman" panose="02020603050405020304" pitchFamily="18" charset="0"/>
                        </a:rPr>
                        <a:t>1058</a:t>
                      </a:r>
                      <a:endParaRPr lang="en-AU" sz="120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b="1" dirty="0">
                          <a:effectLst/>
                          <a:latin typeface="Cabin" panose="020B0604020202020204" charset="0"/>
                          <a:ea typeface="Calibri" panose="020F0502020204030204" pitchFamily="34" charset="0"/>
                          <a:cs typeface="Times New Roman" panose="02020603050405020304" pitchFamily="18" charset="0"/>
                        </a:rPr>
                        <a:t>Yes</a:t>
                      </a:r>
                    </a:p>
                  </a:txBody>
                  <a:tcPr marL="68580" marR="68580" marT="0" marB="0" anchor="ctr"/>
                </a:tc>
                <a:extLst>
                  <a:ext uri="{0D108BD9-81ED-4DB2-BD59-A6C34878D82A}">
                    <a16:rowId xmlns:a16="http://schemas.microsoft.com/office/drawing/2014/main" val="2710701965"/>
                  </a:ext>
                </a:extLst>
              </a:tr>
              <a:tr h="436045">
                <a:tc>
                  <a:txBody>
                    <a:bodyPr/>
                    <a:lstStyle/>
                    <a:p>
                      <a:pPr algn="l"/>
                      <a:r>
                        <a:rPr lang="en-AU" sz="1400" b="0" dirty="0">
                          <a:latin typeface="Cabin" panose="020B0604020202020204" charset="0"/>
                        </a:rPr>
                        <a:t>Cosine Similarity</a:t>
                      </a:r>
                    </a:p>
                  </a:txBody>
                  <a:tcPr anchor="ctr"/>
                </a:tc>
                <a:tc>
                  <a:txBody>
                    <a:bodyPr/>
                    <a:lstStyle/>
                    <a:p>
                      <a:pPr algn="ctr">
                        <a:lnSpc>
                          <a:spcPct val="107000"/>
                        </a:lnSpc>
                        <a:spcAft>
                          <a:spcPts val="800"/>
                        </a:spcAft>
                      </a:pPr>
                      <a:r>
                        <a:rPr lang="en-AU" sz="1200" b="1" dirty="0">
                          <a:solidFill>
                            <a:srgbClr val="000000"/>
                          </a:solidFill>
                          <a:effectLst/>
                          <a:latin typeface="Cabin" panose="020B0604020202020204" charset="0"/>
                          <a:ea typeface="Calibri" panose="020F0502020204030204" pitchFamily="34" charset="0"/>
                          <a:cs typeface="Times New Roman" panose="02020603050405020304" pitchFamily="18" charset="0"/>
                        </a:rPr>
                        <a:t>1.00</a:t>
                      </a:r>
                      <a:endParaRPr lang="en-AU" sz="1200" b="1"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b="1" dirty="0">
                          <a:solidFill>
                            <a:srgbClr val="000000"/>
                          </a:solidFill>
                          <a:effectLst/>
                          <a:latin typeface="Cabin" panose="020B0604020202020204" charset="0"/>
                          <a:ea typeface="Calibri" panose="020F0502020204030204" pitchFamily="34" charset="0"/>
                          <a:cs typeface="Times New Roman" panose="02020603050405020304" pitchFamily="18" charset="0"/>
                        </a:rPr>
                        <a:t>0.360</a:t>
                      </a:r>
                      <a:endParaRPr lang="en-AU" sz="1200" b="1"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a:solidFill>
                            <a:srgbClr val="000000"/>
                          </a:solidFill>
                          <a:effectLst/>
                          <a:latin typeface="Cabin" panose="020B0604020202020204" charset="0"/>
                          <a:ea typeface="Calibri" panose="020F0502020204030204" pitchFamily="34" charset="0"/>
                          <a:cs typeface="Times New Roman" panose="02020603050405020304" pitchFamily="18" charset="0"/>
                        </a:rPr>
                        <a:t>0.00135</a:t>
                      </a:r>
                      <a:endParaRPr lang="en-AU" sz="120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[0.28, 1.00]</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-1.35</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b="1" dirty="0">
                          <a:solidFill>
                            <a:srgbClr val="000000"/>
                          </a:solidFill>
                          <a:effectLst/>
                          <a:latin typeface="Cabin" panose="020B0604020202020204" charset="0"/>
                          <a:ea typeface="Calibri" panose="020F0502020204030204" pitchFamily="34" charset="0"/>
                          <a:cs typeface="Times New Roman" panose="02020603050405020304" pitchFamily="18" charset="0"/>
                        </a:rPr>
                        <a:t>5.57</a:t>
                      </a:r>
                      <a:endParaRPr lang="en-AU" sz="1200" b="1"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b="1" dirty="0">
                          <a:effectLst/>
                          <a:latin typeface="Cabin" panose="020B0604020202020204" charset="0"/>
                          <a:ea typeface="Calibri" panose="020F0502020204030204" pitchFamily="34" charset="0"/>
                          <a:cs typeface="Times New Roman" panose="02020603050405020304" pitchFamily="18" charset="0"/>
                        </a:rPr>
                        <a:t>Yes</a:t>
                      </a:r>
                    </a:p>
                  </a:txBody>
                  <a:tcPr marL="68580" marR="68580" marT="0" marB="0" anchor="ctr"/>
                </a:tc>
                <a:extLst>
                  <a:ext uri="{0D108BD9-81ED-4DB2-BD59-A6C34878D82A}">
                    <a16:rowId xmlns:a16="http://schemas.microsoft.com/office/drawing/2014/main" val="1362015426"/>
                  </a:ext>
                </a:extLst>
              </a:tr>
              <a:tr h="436045">
                <a:tc>
                  <a:txBody>
                    <a:bodyPr/>
                    <a:lstStyle/>
                    <a:p>
                      <a:pPr algn="l"/>
                      <a:r>
                        <a:rPr lang="en-AU" sz="1400" b="0" dirty="0">
                          <a:latin typeface="Cabin" panose="020B0604020202020204" charset="0"/>
                        </a:rPr>
                        <a:t>Adjusted Cosine Similarity</a:t>
                      </a:r>
                    </a:p>
                  </a:txBody>
                  <a:tcPr anchor="ctr"/>
                </a:tc>
                <a:tc>
                  <a:txBody>
                    <a:bodyPr/>
                    <a:lstStyle/>
                    <a:p>
                      <a:pPr algn="ctr">
                        <a:lnSpc>
                          <a:spcPct val="107000"/>
                        </a:lnSpc>
                        <a:spcAft>
                          <a:spcPts val="800"/>
                        </a:spcAft>
                      </a:pPr>
                      <a:r>
                        <a:rPr lang="en-AU" sz="1200" b="1" dirty="0">
                          <a:solidFill>
                            <a:srgbClr val="000000"/>
                          </a:solidFill>
                          <a:effectLst/>
                          <a:latin typeface="Cabin" panose="020B0604020202020204" charset="0"/>
                          <a:ea typeface="Calibri" panose="020F0502020204030204" pitchFamily="34" charset="0"/>
                          <a:cs typeface="Times New Roman" panose="02020603050405020304" pitchFamily="18" charset="0"/>
                        </a:rPr>
                        <a:t>1.00</a:t>
                      </a:r>
                      <a:endParaRPr lang="en-AU" sz="1200" b="1"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a:solidFill>
                            <a:srgbClr val="000000"/>
                          </a:solidFill>
                          <a:effectLst/>
                          <a:latin typeface="Cabin" panose="020B0604020202020204" charset="0"/>
                          <a:ea typeface="Calibri" panose="020F0502020204030204" pitchFamily="34" charset="0"/>
                          <a:cs typeface="Times New Roman" panose="02020603050405020304" pitchFamily="18" charset="0"/>
                        </a:rPr>
                        <a:t>0.376</a:t>
                      </a:r>
                      <a:endParaRPr lang="en-AU" sz="120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b="1" dirty="0">
                          <a:solidFill>
                            <a:srgbClr val="000000"/>
                          </a:solidFill>
                          <a:effectLst/>
                          <a:latin typeface="Cabin" panose="020B0604020202020204" charset="0"/>
                          <a:ea typeface="Calibri" panose="020F0502020204030204" pitchFamily="34" charset="0"/>
                          <a:cs typeface="Times New Roman" panose="02020603050405020304" pitchFamily="18" charset="0"/>
                        </a:rPr>
                        <a:t>0.132</a:t>
                      </a:r>
                      <a:endParaRPr lang="en-AU" sz="1200" b="1"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b="1" dirty="0">
                          <a:solidFill>
                            <a:srgbClr val="000000"/>
                          </a:solidFill>
                          <a:effectLst/>
                          <a:latin typeface="Cabin" panose="020B0604020202020204" charset="0"/>
                          <a:ea typeface="Calibri" panose="020F0502020204030204" pitchFamily="34" charset="0"/>
                          <a:cs typeface="Times New Roman" panose="02020603050405020304" pitchFamily="18" charset="0"/>
                        </a:rPr>
                        <a:t>[-0.96, 1.00]</a:t>
                      </a:r>
                      <a:endParaRPr lang="en-AU" sz="1200" b="1"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a:solidFill>
                            <a:srgbClr val="000000"/>
                          </a:solidFill>
                          <a:effectLst/>
                          <a:latin typeface="Cabin" panose="020B0604020202020204" charset="0"/>
                          <a:ea typeface="Calibri" panose="020F0502020204030204" pitchFamily="34" charset="0"/>
                          <a:cs typeface="Times New Roman" panose="02020603050405020304" pitchFamily="18" charset="0"/>
                        </a:rPr>
                        <a:t>0.0931</a:t>
                      </a:r>
                      <a:endParaRPr lang="en-AU" sz="120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-0.704</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b="1" dirty="0">
                          <a:effectLst/>
                          <a:latin typeface="Cabin" panose="020B0604020202020204" charset="0"/>
                          <a:ea typeface="Calibri" panose="020F0502020204030204" pitchFamily="34" charset="0"/>
                          <a:cs typeface="Times New Roman" panose="02020603050405020304" pitchFamily="18" charset="0"/>
                        </a:rPr>
                        <a:t>Yes</a:t>
                      </a:r>
                    </a:p>
                  </a:txBody>
                  <a:tcPr marL="68580" marR="68580" marT="0" marB="0" anchor="ctr"/>
                </a:tc>
                <a:extLst>
                  <a:ext uri="{0D108BD9-81ED-4DB2-BD59-A6C34878D82A}">
                    <a16:rowId xmlns:a16="http://schemas.microsoft.com/office/drawing/2014/main" val="4275483634"/>
                  </a:ext>
                </a:extLst>
              </a:tr>
              <a:tr h="436045">
                <a:tc>
                  <a:txBody>
                    <a:bodyPr/>
                    <a:lstStyle/>
                    <a:p>
                      <a:pPr algn="l"/>
                      <a:r>
                        <a:rPr lang="en-AU" sz="1400" b="0" dirty="0">
                          <a:latin typeface="Cabin" panose="020B0604020202020204" charset="0"/>
                        </a:rPr>
                        <a:t>Pearson Correlation</a:t>
                      </a:r>
                    </a:p>
                  </a:txBody>
                  <a:tcPr anchor="ctr"/>
                </a:tc>
                <a:tc>
                  <a:txBody>
                    <a:bodyPr/>
                    <a:lstStyle/>
                    <a:p>
                      <a:pPr algn="ctr">
                        <a:lnSpc>
                          <a:spcPct val="107000"/>
                        </a:lnSpc>
                        <a:spcAft>
                          <a:spcPts val="800"/>
                        </a:spcAft>
                      </a:pPr>
                      <a:r>
                        <a:rPr lang="en-AU" sz="1200" b="1" dirty="0">
                          <a:solidFill>
                            <a:srgbClr val="000000"/>
                          </a:solidFill>
                          <a:effectLst/>
                          <a:latin typeface="Cabin" panose="020B0604020202020204" charset="0"/>
                          <a:ea typeface="Calibri" panose="020F0502020204030204" pitchFamily="34" charset="0"/>
                          <a:cs typeface="Times New Roman" panose="02020603050405020304" pitchFamily="18" charset="0"/>
                        </a:rPr>
                        <a:t>1.00</a:t>
                      </a:r>
                      <a:endParaRPr lang="en-AU" sz="1200" b="1"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0.376</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b="1" dirty="0">
                          <a:solidFill>
                            <a:srgbClr val="000000"/>
                          </a:solidFill>
                          <a:effectLst/>
                          <a:latin typeface="Cabin" panose="020B0604020202020204" charset="0"/>
                          <a:ea typeface="Calibri" panose="020F0502020204030204" pitchFamily="34" charset="0"/>
                          <a:cs typeface="Times New Roman" panose="02020603050405020304" pitchFamily="18" charset="0"/>
                        </a:rPr>
                        <a:t>0.132</a:t>
                      </a:r>
                      <a:endParaRPr lang="en-AU" sz="1200" b="1"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b="1" dirty="0">
                          <a:solidFill>
                            <a:srgbClr val="000000"/>
                          </a:solidFill>
                          <a:effectLst/>
                          <a:latin typeface="Cabin" panose="020B0604020202020204" charset="0"/>
                          <a:ea typeface="Calibri" panose="020F0502020204030204" pitchFamily="34" charset="0"/>
                          <a:cs typeface="Times New Roman" panose="02020603050405020304" pitchFamily="18" charset="0"/>
                        </a:rPr>
                        <a:t>[-0.96, 1.00]</a:t>
                      </a:r>
                      <a:endParaRPr lang="en-AU" sz="1200" b="1"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0.0931</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a:solidFill>
                            <a:srgbClr val="000000"/>
                          </a:solidFill>
                          <a:effectLst/>
                          <a:latin typeface="Cabin" panose="020B0604020202020204" charset="0"/>
                          <a:ea typeface="Calibri" panose="020F0502020204030204" pitchFamily="34" charset="0"/>
                          <a:cs typeface="Times New Roman" panose="02020603050405020304" pitchFamily="18" charset="0"/>
                        </a:rPr>
                        <a:t>-0.704</a:t>
                      </a:r>
                      <a:endParaRPr lang="en-AU" sz="120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b="1" dirty="0">
                          <a:effectLst/>
                          <a:latin typeface="Cabin" panose="020B0604020202020204" charset="0"/>
                          <a:ea typeface="Calibri" panose="020F0502020204030204" pitchFamily="34" charset="0"/>
                          <a:cs typeface="Times New Roman" panose="02020603050405020304" pitchFamily="18" charset="0"/>
                        </a:rPr>
                        <a:t>Yes</a:t>
                      </a:r>
                    </a:p>
                  </a:txBody>
                  <a:tcPr marL="68580" marR="68580" marT="0" marB="0" anchor="ctr"/>
                </a:tc>
                <a:extLst>
                  <a:ext uri="{0D108BD9-81ED-4DB2-BD59-A6C34878D82A}">
                    <a16:rowId xmlns:a16="http://schemas.microsoft.com/office/drawing/2014/main" val="1344911414"/>
                  </a:ext>
                </a:extLst>
              </a:tr>
              <a:tr h="436045">
                <a:tc>
                  <a:txBody>
                    <a:bodyPr/>
                    <a:lstStyle/>
                    <a:p>
                      <a:pPr algn="l"/>
                      <a:r>
                        <a:rPr lang="en-AU" sz="1400" b="0" dirty="0">
                          <a:latin typeface="Cabin" panose="020B0604020202020204" charset="0"/>
                        </a:rPr>
                        <a:t>Self-Supervised Learning 1 - FC</a:t>
                      </a:r>
                    </a:p>
                  </a:txBody>
                  <a:tcPr anchor="ctr"/>
                </a:tc>
                <a:tc>
                  <a:txBody>
                    <a:bodyPr/>
                    <a:lstStyle/>
                    <a:p>
                      <a:pPr algn="ctr">
                        <a:lnSpc>
                          <a:spcPct val="107000"/>
                        </a:lnSpc>
                        <a:spcAft>
                          <a:spcPts val="800"/>
                        </a:spcAft>
                      </a:pPr>
                      <a:r>
                        <a:rPr lang="en-AU" sz="1200">
                          <a:solidFill>
                            <a:srgbClr val="000000"/>
                          </a:solidFill>
                          <a:effectLst/>
                          <a:latin typeface="Cabin" panose="020B0604020202020204" charset="0"/>
                          <a:ea typeface="Calibri" panose="020F0502020204030204" pitchFamily="34" charset="0"/>
                          <a:cs typeface="Times New Roman" panose="02020603050405020304" pitchFamily="18" charset="0"/>
                        </a:rPr>
                        <a:t>47.4</a:t>
                      </a:r>
                      <a:endParaRPr lang="en-AU" sz="120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0.446</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0.00120</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[0.42, 0.99]</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-1.67</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7.84</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AU" sz="1200" dirty="0">
                          <a:latin typeface="Cabin" panose="020B0604020202020204" charset="0"/>
                        </a:rPr>
                        <a:t>No</a:t>
                      </a:r>
                    </a:p>
                  </a:txBody>
                  <a:tcPr anchor="ctr"/>
                </a:tc>
                <a:extLst>
                  <a:ext uri="{0D108BD9-81ED-4DB2-BD59-A6C34878D82A}">
                    <a16:rowId xmlns:a16="http://schemas.microsoft.com/office/drawing/2014/main" val="2846061365"/>
                  </a:ext>
                </a:extLst>
              </a:tr>
              <a:tr h="4360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1400" b="0" dirty="0">
                          <a:latin typeface="Cabin" panose="020B0604020202020204" charset="0"/>
                        </a:rPr>
                        <a:t>Self-Supervised Learning 1 - SC</a:t>
                      </a:r>
                    </a:p>
                  </a:txBody>
                  <a:tcPr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174</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0.529</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0.000797</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[0.54, 0.99]</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71755" marR="71755" marT="64135" marB="64135"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-2.06</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11.7</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AU" sz="1200" dirty="0">
                          <a:latin typeface="Cabin" panose="020B0604020202020204" charset="0"/>
                        </a:rPr>
                        <a:t>No</a:t>
                      </a:r>
                    </a:p>
                  </a:txBody>
                  <a:tcPr anchor="ctr"/>
                </a:tc>
                <a:extLst>
                  <a:ext uri="{0D108BD9-81ED-4DB2-BD59-A6C34878D82A}">
                    <a16:rowId xmlns:a16="http://schemas.microsoft.com/office/drawing/2014/main" val="1934180095"/>
                  </a:ext>
                </a:extLst>
              </a:tr>
              <a:tr h="4360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1400" b="0" dirty="0">
                          <a:latin typeface="Cabin" panose="020B0604020202020204" charset="0"/>
                        </a:rPr>
                        <a:t>Self-Supervised Learning 2 - FC</a:t>
                      </a:r>
                    </a:p>
                  </a:txBody>
                  <a:tcPr anchor="ctr"/>
                </a:tc>
                <a:tc>
                  <a:txBody>
                    <a:bodyPr/>
                    <a:lstStyle/>
                    <a:p>
                      <a:pPr algn="ctr">
                        <a:lnSpc>
                          <a:spcPct val="107000"/>
                        </a:lnSpc>
                        <a:spcAft>
                          <a:spcPts val="800"/>
                        </a:spcAft>
                      </a:pPr>
                      <a:r>
                        <a:rPr lang="en-AU" sz="1200">
                          <a:solidFill>
                            <a:srgbClr val="000000"/>
                          </a:solidFill>
                          <a:effectLst/>
                          <a:latin typeface="Cabin" panose="020B0604020202020204" charset="0"/>
                          <a:ea typeface="Calibri" panose="020F0502020204030204" pitchFamily="34" charset="0"/>
                          <a:cs typeface="Times New Roman" panose="02020603050405020304" pitchFamily="18" charset="0"/>
                        </a:rPr>
                        <a:t>1.04</a:t>
                      </a:r>
                      <a:endParaRPr lang="en-AU" sz="120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0.373</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a:solidFill>
                            <a:srgbClr val="000000"/>
                          </a:solidFill>
                          <a:effectLst/>
                          <a:latin typeface="Cabin" panose="020B0604020202020204" charset="0"/>
                          <a:ea typeface="Calibri" panose="020F0502020204030204" pitchFamily="34" charset="0"/>
                          <a:cs typeface="Times New Roman" panose="02020603050405020304" pitchFamily="18" charset="0"/>
                        </a:rPr>
                        <a:t>0.000830</a:t>
                      </a:r>
                      <a:endParaRPr lang="en-AU" sz="120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AU" sz="1200" dirty="0">
                          <a:latin typeface="Cabin" panose="020B0604020202020204" charset="0"/>
                        </a:rPr>
                        <a:t>[0.43, 1.00]</a:t>
                      </a:r>
                    </a:p>
                  </a:txBody>
                  <a:tcPr marL="68580" marR="68580" marT="0" marB="0" anchor="ctr"/>
                </a:tc>
                <a:tc>
                  <a:txBody>
                    <a:bodyPr/>
                    <a:lstStyle/>
                    <a:p>
                      <a:pPr algn="ctr">
                        <a:lnSpc>
                          <a:spcPct val="107000"/>
                        </a:lnSpc>
                        <a:spcAft>
                          <a:spcPts val="800"/>
                        </a:spcAft>
                      </a:pPr>
                      <a:r>
                        <a:rPr lang="en-AU" sz="1200" b="1" dirty="0">
                          <a:solidFill>
                            <a:srgbClr val="000000"/>
                          </a:solidFill>
                          <a:effectLst/>
                          <a:latin typeface="Cabin" panose="020B0604020202020204" charset="0"/>
                          <a:ea typeface="Calibri" panose="020F0502020204030204" pitchFamily="34" charset="0"/>
                          <a:cs typeface="Times New Roman" panose="02020603050405020304" pitchFamily="18" charset="0"/>
                        </a:rPr>
                        <a:t>-1.19</a:t>
                      </a:r>
                      <a:endParaRPr lang="en-AU" sz="1200" b="1"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6.33</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AU" sz="1200" dirty="0">
                          <a:latin typeface="Cabin" panose="020B0604020202020204" charset="0"/>
                        </a:rPr>
                        <a:t>No</a:t>
                      </a:r>
                    </a:p>
                  </a:txBody>
                  <a:tcPr anchor="ctr"/>
                </a:tc>
                <a:extLst>
                  <a:ext uri="{0D108BD9-81ED-4DB2-BD59-A6C34878D82A}">
                    <a16:rowId xmlns:a16="http://schemas.microsoft.com/office/drawing/2014/main" val="1973329266"/>
                  </a:ext>
                </a:extLst>
              </a:tr>
              <a:tr h="4360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1400" b="0" dirty="0">
                          <a:latin typeface="Cabin" panose="020B0604020202020204" charset="0"/>
                        </a:rPr>
                        <a:t>Self-Supervised Learning 2 - SC</a:t>
                      </a:r>
                    </a:p>
                  </a:txBody>
                  <a:tcPr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541</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0.786</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0.00</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[1.00, 1.00]</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71755" marR="71755" marT="64135" marB="64135"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0.00</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-3.00</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AU" sz="1200" dirty="0">
                          <a:latin typeface="Cabin" panose="020B0604020202020204" charset="0"/>
                        </a:rPr>
                        <a:t>No</a:t>
                      </a:r>
                    </a:p>
                  </a:txBody>
                  <a:tcPr anchor="ctr"/>
                </a:tc>
                <a:extLst>
                  <a:ext uri="{0D108BD9-81ED-4DB2-BD59-A6C34878D82A}">
                    <a16:rowId xmlns:a16="http://schemas.microsoft.com/office/drawing/2014/main" val="362023162"/>
                  </a:ext>
                </a:extLst>
              </a:tr>
              <a:tr h="436045">
                <a:tc>
                  <a:txBody>
                    <a:bodyPr/>
                    <a:lstStyle/>
                    <a:p>
                      <a:pPr algn="l"/>
                      <a:r>
                        <a:rPr lang="en-AU" sz="1400" b="0" dirty="0">
                          <a:latin typeface="Cabin" panose="020B0604020202020204" charset="0"/>
                        </a:rPr>
                        <a:t>Gaussian Mixture Model</a:t>
                      </a:r>
                    </a:p>
                  </a:txBody>
                  <a:tcPr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13.3</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0.462</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0.0244</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Bef>
                          <a:spcPts val="60"/>
                        </a:spcBef>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[0.00, 1.00]</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6.76</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dirty="0">
                          <a:solidFill>
                            <a:srgbClr val="000000"/>
                          </a:solidFill>
                          <a:effectLst/>
                          <a:latin typeface="Cabin" panose="020B0604020202020204" charset="0"/>
                          <a:ea typeface="Calibri" panose="020F0502020204030204" pitchFamily="34" charset="0"/>
                          <a:cs typeface="Times New Roman" panose="02020603050405020304" pitchFamily="18" charset="0"/>
                        </a:rPr>
                        <a:t>48.5</a:t>
                      </a:r>
                      <a:endParaRPr lang="en-AU" sz="1200" dirty="0">
                        <a:effectLst/>
                        <a:latin typeface="Cabin"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200" b="1" dirty="0">
                          <a:effectLst/>
                          <a:latin typeface="Cabin" panose="020B0604020202020204" charset="0"/>
                          <a:ea typeface="Calibri" panose="020F0502020204030204" pitchFamily="34" charset="0"/>
                          <a:cs typeface="Times New Roman" panose="02020603050405020304" pitchFamily="18" charset="0"/>
                        </a:rPr>
                        <a:t>Yes</a:t>
                      </a:r>
                    </a:p>
                  </a:txBody>
                  <a:tcPr marL="68580" marR="68580" marT="0" marB="0" anchor="ctr"/>
                </a:tc>
                <a:extLst>
                  <a:ext uri="{0D108BD9-81ED-4DB2-BD59-A6C34878D82A}">
                    <a16:rowId xmlns:a16="http://schemas.microsoft.com/office/drawing/2014/main" val="881740628"/>
                  </a:ext>
                </a:extLst>
              </a:tr>
            </a:tbl>
          </a:graphicData>
        </a:graphic>
      </p:graphicFrame>
    </p:spTree>
    <p:extLst>
      <p:ext uri="{BB962C8B-B14F-4D97-AF65-F5344CB8AC3E}">
        <p14:creationId xmlns:p14="http://schemas.microsoft.com/office/powerpoint/2010/main" val="1003351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10" name="Google Shape;441;p40">
            <a:extLst>
              <a:ext uri="{FF2B5EF4-FFF2-40B4-BE49-F238E27FC236}">
                <a16:creationId xmlns:a16="http://schemas.microsoft.com/office/drawing/2014/main" id="{A0811ACC-F3A0-7A41-0E70-FD8E5AAEB3CB}"/>
              </a:ext>
            </a:extLst>
          </p:cNvPr>
          <p:cNvSpPr txBox="1">
            <a:spLocks/>
          </p:cNvSpPr>
          <p:nvPr/>
        </p:nvSpPr>
        <p:spPr>
          <a:xfrm rot="-402">
            <a:off x="959955" y="1820153"/>
            <a:ext cx="10106873" cy="299766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4"/>
              </a:buClr>
              <a:buSzPts val="1400"/>
              <a:buFont typeface="Cabin"/>
              <a:buChar char="●"/>
              <a:defRPr sz="1867" b="0" i="0" u="none" strike="noStrike" cap="none">
                <a:solidFill>
                  <a:schemeClr val="dk1"/>
                </a:solidFill>
                <a:latin typeface="Cabin"/>
                <a:ea typeface="Cabin"/>
                <a:cs typeface="Cabin"/>
                <a:sym typeface="Cabin"/>
              </a:defRPr>
            </a:lvl1pPr>
            <a:lvl2pPr marL="914400" marR="0" lvl="1" indent="-317500" algn="ctr" rtl="0">
              <a:lnSpc>
                <a:spcPct val="100000"/>
              </a:lnSpc>
              <a:spcBef>
                <a:spcPts val="2133"/>
              </a:spcBef>
              <a:spcAft>
                <a:spcPts val="0"/>
              </a:spcAft>
              <a:buClr>
                <a:schemeClr val="dk1"/>
              </a:buClr>
              <a:buSzPts val="1400"/>
              <a:buFont typeface="Cabin"/>
              <a:buChar char="○"/>
              <a:defRPr sz="1867" b="0" i="0" u="none" strike="noStrike" cap="none">
                <a:solidFill>
                  <a:schemeClr val="dk1"/>
                </a:solidFill>
                <a:latin typeface="Cabin"/>
                <a:ea typeface="Cabin"/>
                <a:cs typeface="Cabin"/>
                <a:sym typeface="Cabin"/>
              </a:defRPr>
            </a:lvl2pPr>
            <a:lvl3pPr marL="1371600" marR="0" lvl="2" indent="-317500" algn="ctr" rtl="0">
              <a:lnSpc>
                <a:spcPct val="100000"/>
              </a:lnSpc>
              <a:spcBef>
                <a:spcPts val="2133"/>
              </a:spcBef>
              <a:spcAft>
                <a:spcPts val="0"/>
              </a:spcAft>
              <a:buClr>
                <a:schemeClr val="dk1"/>
              </a:buClr>
              <a:buSzPts val="1400"/>
              <a:buFont typeface="Cabin"/>
              <a:buChar char="■"/>
              <a:defRPr sz="1867" b="0" i="0" u="none" strike="noStrike" cap="none">
                <a:solidFill>
                  <a:schemeClr val="dk1"/>
                </a:solidFill>
                <a:latin typeface="Cabin"/>
                <a:ea typeface="Cabin"/>
                <a:cs typeface="Cabin"/>
                <a:sym typeface="Cabin"/>
              </a:defRPr>
            </a:lvl3pPr>
            <a:lvl4pPr marL="1828800" marR="0" lvl="3" indent="-317500" algn="ctr" rtl="0">
              <a:lnSpc>
                <a:spcPct val="100000"/>
              </a:lnSpc>
              <a:spcBef>
                <a:spcPts val="2133"/>
              </a:spcBef>
              <a:spcAft>
                <a:spcPts val="0"/>
              </a:spcAft>
              <a:buClr>
                <a:schemeClr val="dk1"/>
              </a:buClr>
              <a:buSzPts val="1400"/>
              <a:buFont typeface="Cabin"/>
              <a:buChar char="●"/>
              <a:defRPr sz="1867" b="0" i="0" u="none" strike="noStrike" cap="none">
                <a:solidFill>
                  <a:schemeClr val="dk1"/>
                </a:solidFill>
                <a:latin typeface="Cabin"/>
                <a:ea typeface="Cabin"/>
                <a:cs typeface="Cabin"/>
                <a:sym typeface="Cabin"/>
              </a:defRPr>
            </a:lvl4pPr>
            <a:lvl5pPr marL="2286000" marR="0" lvl="4" indent="-317500" algn="ctr" rtl="0">
              <a:lnSpc>
                <a:spcPct val="100000"/>
              </a:lnSpc>
              <a:spcBef>
                <a:spcPts val="2133"/>
              </a:spcBef>
              <a:spcAft>
                <a:spcPts val="0"/>
              </a:spcAft>
              <a:buClr>
                <a:schemeClr val="dk1"/>
              </a:buClr>
              <a:buSzPts val="1400"/>
              <a:buFont typeface="Cabin"/>
              <a:buChar char="○"/>
              <a:defRPr sz="1867" b="0" i="0" u="none" strike="noStrike" cap="none">
                <a:solidFill>
                  <a:schemeClr val="dk1"/>
                </a:solidFill>
                <a:latin typeface="Cabin"/>
                <a:ea typeface="Cabin"/>
                <a:cs typeface="Cabin"/>
                <a:sym typeface="Cabin"/>
              </a:defRPr>
            </a:lvl5pPr>
            <a:lvl6pPr marL="2743200" marR="0" lvl="5" indent="-317500" algn="ctr" rtl="0">
              <a:lnSpc>
                <a:spcPct val="100000"/>
              </a:lnSpc>
              <a:spcBef>
                <a:spcPts val="2133"/>
              </a:spcBef>
              <a:spcAft>
                <a:spcPts val="0"/>
              </a:spcAft>
              <a:buClr>
                <a:schemeClr val="dk1"/>
              </a:buClr>
              <a:buSzPts val="1400"/>
              <a:buFont typeface="Cabin"/>
              <a:buChar char="■"/>
              <a:defRPr sz="1867" b="0" i="0" u="none" strike="noStrike" cap="none">
                <a:solidFill>
                  <a:schemeClr val="dk1"/>
                </a:solidFill>
                <a:latin typeface="Cabin"/>
                <a:ea typeface="Cabin"/>
                <a:cs typeface="Cabin"/>
                <a:sym typeface="Cabin"/>
              </a:defRPr>
            </a:lvl6pPr>
            <a:lvl7pPr marL="3200400" marR="0" lvl="6" indent="-317500" algn="ctr" rtl="0">
              <a:lnSpc>
                <a:spcPct val="100000"/>
              </a:lnSpc>
              <a:spcBef>
                <a:spcPts val="2133"/>
              </a:spcBef>
              <a:spcAft>
                <a:spcPts val="0"/>
              </a:spcAft>
              <a:buClr>
                <a:schemeClr val="dk1"/>
              </a:buClr>
              <a:buSzPts val="1400"/>
              <a:buFont typeface="Cabin"/>
              <a:buChar char="●"/>
              <a:defRPr sz="1867" b="0" i="0" u="none" strike="noStrike" cap="none">
                <a:solidFill>
                  <a:schemeClr val="dk1"/>
                </a:solidFill>
                <a:latin typeface="Cabin"/>
                <a:ea typeface="Cabin"/>
                <a:cs typeface="Cabin"/>
                <a:sym typeface="Cabin"/>
              </a:defRPr>
            </a:lvl7pPr>
            <a:lvl8pPr marL="3657600" marR="0" lvl="7" indent="-317500" algn="ctr" rtl="0">
              <a:lnSpc>
                <a:spcPct val="100000"/>
              </a:lnSpc>
              <a:spcBef>
                <a:spcPts val="2133"/>
              </a:spcBef>
              <a:spcAft>
                <a:spcPts val="0"/>
              </a:spcAft>
              <a:buClr>
                <a:schemeClr val="dk1"/>
              </a:buClr>
              <a:buSzPts val="1400"/>
              <a:buFont typeface="Cabin"/>
              <a:buChar char="○"/>
              <a:defRPr sz="1867" b="0" i="0" u="none" strike="noStrike" cap="none">
                <a:solidFill>
                  <a:schemeClr val="dk1"/>
                </a:solidFill>
                <a:latin typeface="Cabin"/>
                <a:ea typeface="Cabin"/>
                <a:cs typeface="Cabin"/>
                <a:sym typeface="Cabin"/>
              </a:defRPr>
            </a:lvl8pPr>
            <a:lvl9pPr marL="4114800" marR="0" lvl="8" indent="-317500" algn="ctr" rtl="0">
              <a:lnSpc>
                <a:spcPct val="100000"/>
              </a:lnSpc>
              <a:spcBef>
                <a:spcPts val="2133"/>
              </a:spcBef>
              <a:spcAft>
                <a:spcPts val="2133"/>
              </a:spcAft>
              <a:buClr>
                <a:schemeClr val="dk1"/>
              </a:buClr>
              <a:buSzPts val="1400"/>
              <a:buFont typeface="Cabin"/>
              <a:buChar char="■"/>
              <a:defRPr sz="1867" b="0" i="0" u="none" strike="noStrike" cap="none">
                <a:solidFill>
                  <a:schemeClr val="dk1"/>
                </a:solidFill>
                <a:latin typeface="Cabin"/>
                <a:ea typeface="Cabin"/>
                <a:cs typeface="Cabin"/>
                <a:sym typeface="Cabin"/>
              </a:defRPr>
            </a:lvl9pPr>
          </a:lstStyle>
          <a:p>
            <a:pPr marL="609585" indent="-423323">
              <a:buClr>
                <a:srgbClr val="707BAF"/>
              </a:buClr>
              <a:buFont typeface="Nunito"/>
              <a:buChar char="●"/>
            </a:pPr>
            <a:r>
              <a:rPr lang="en-GB" sz="1800" kern="0" dirty="0"/>
              <a:t>All </a:t>
            </a:r>
            <a:r>
              <a:rPr lang="en-GB" sz="1800" b="1" i="1" kern="0" dirty="0">
                <a:solidFill>
                  <a:srgbClr val="EB8F73"/>
                </a:solidFill>
              </a:rPr>
              <a:t>similarity measures </a:t>
            </a:r>
            <a:r>
              <a:rPr lang="en-GB" sz="1800" kern="0" dirty="0"/>
              <a:t>rank first for ‘</a:t>
            </a:r>
            <a:r>
              <a:rPr lang="en-AU" sz="1800" dirty="0">
                <a:latin typeface="Cabin" panose="020B0604020202020204" charset="0"/>
              </a:rPr>
              <a:t>Average rank of queried player’, with </a:t>
            </a:r>
            <a:r>
              <a:rPr lang="en-AU" sz="1800" b="1" i="1" dirty="0">
                <a:solidFill>
                  <a:srgbClr val="334070"/>
                </a:solidFill>
                <a:latin typeface="Cabin" panose="020B0604020202020204" charset="0"/>
              </a:rPr>
              <a:t>Self-Supervised Learning 2 – F</a:t>
            </a:r>
            <a:r>
              <a:rPr lang="en-AU" sz="1800" b="1" dirty="0">
                <a:solidFill>
                  <a:srgbClr val="334070"/>
                </a:solidFill>
                <a:latin typeface="Cabin" panose="020B0604020202020204" charset="0"/>
              </a:rPr>
              <a:t>C</a:t>
            </a:r>
            <a:r>
              <a:rPr lang="en-AU" sz="1800" b="0" dirty="0">
                <a:latin typeface="Cabin" panose="020B0604020202020204" charset="0"/>
              </a:rPr>
              <a:t> a close second</a:t>
            </a:r>
            <a:endParaRPr lang="en-AU" sz="1800" dirty="0">
              <a:latin typeface="Cabin" panose="020B0604020202020204" charset="0"/>
            </a:endParaRPr>
          </a:p>
          <a:p>
            <a:pPr marL="609585" indent="-423323">
              <a:buClr>
                <a:srgbClr val="707BAF"/>
              </a:buClr>
              <a:buFont typeface="Nunito"/>
              <a:buChar char="●"/>
            </a:pPr>
            <a:r>
              <a:rPr lang="en-AU" sz="1800" b="1" i="1" dirty="0">
                <a:solidFill>
                  <a:srgbClr val="EB8F73"/>
                </a:solidFill>
                <a:latin typeface="Cabin" panose="020B0604020202020204" charset="0"/>
              </a:rPr>
              <a:t>Cosine Similarity </a:t>
            </a:r>
            <a:r>
              <a:rPr lang="en-AU" sz="1800" dirty="0">
                <a:latin typeface="Cabin" panose="020B0604020202020204" charset="0"/>
              </a:rPr>
              <a:t>ranks first for ‘Standard deviation of traits ratios for top 20’</a:t>
            </a:r>
          </a:p>
          <a:p>
            <a:pPr marL="609585" indent="-423323">
              <a:buClr>
                <a:srgbClr val="707BAF"/>
              </a:buClr>
              <a:buFont typeface="Nunito"/>
              <a:buChar char="●"/>
            </a:pPr>
            <a:r>
              <a:rPr lang="en-AU" sz="1800" b="1" i="1" dirty="0">
                <a:latin typeface="Cabin" panose="020B0604020202020204" charset="0"/>
              </a:rPr>
              <a:t>Adjusted Cosine Similarity </a:t>
            </a:r>
            <a:r>
              <a:rPr lang="en-AU" sz="1800" dirty="0">
                <a:latin typeface="Cabin" panose="020B0604020202020204" charset="0"/>
              </a:rPr>
              <a:t>and </a:t>
            </a:r>
            <a:r>
              <a:rPr lang="en-AU" sz="1800" b="1" i="1" dirty="0">
                <a:latin typeface="Cabin" panose="020B0604020202020204" charset="0"/>
              </a:rPr>
              <a:t>Pearson Correlation </a:t>
            </a:r>
            <a:r>
              <a:rPr lang="en-AU" sz="1800" dirty="0">
                <a:latin typeface="Cabin" panose="020B0604020202020204" charset="0"/>
              </a:rPr>
              <a:t>both rank first for ‘Scores sparsity’, but mainly due to their large ‘Range of scores’</a:t>
            </a:r>
          </a:p>
          <a:p>
            <a:pPr marL="609585" indent="-423323">
              <a:buClr>
                <a:srgbClr val="707BAF"/>
              </a:buClr>
              <a:buFont typeface="Nunito"/>
              <a:buChar char="●"/>
            </a:pPr>
            <a:r>
              <a:rPr lang="en-AU" sz="1800" b="1" i="1" dirty="0">
                <a:solidFill>
                  <a:srgbClr val="334070"/>
                </a:solidFill>
                <a:latin typeface="Cabin" panose="020B0604020202020204" charset="0"/>
              </a:rPr>
              <a:t>Self-Supervised Learning 2 – FC </a:t>
            </a:r>
            <a:r>
              <a:rPr lang="en-AU" sz="1800" b="0" dirty="0">
                <a:latin typeface="Cabin" panose="020B0604020202020204" charset="0"/>
              </a:rPr>
              <a:t>has the lowest negative skew, with </a:t>
            </a:r>
            <a:r>
              <a:rPr lang="en-AU" sz="1800" b="1" i="1" dirty="0">
                <a:solidFill>
                  <a:srgbClr val="EB8F73"/>
                </a:solidFill>
                <a:latin typeface="Cabin" panose="020B0604020202020204" charset="0"/>
              </a:rPr>
              <a:t>Cosine Similarity </a:t>
            </a:r>
            <a:r>
              <a:rPr lang="en-AU" sz="1800" b="0" dirty="0">
                <a:latin typeface="Cabin" panose="020B0604020202020204" charset="0"/>
              </a:rPr>
              <a:t>a close second</a:t>
            </a:r>
          </a:p>
          <a:p>
            <a:pPr marL="609585" indent="-423323">
              <a:buClr>
                <a:srgbClr val="707BAF"/>
              </a:buClr>
              <a:buFont typeface="Nunito"/>
              <a:buChar char="●"/>
            </a:pPr>
            <a:r>
              <a:rPr lang="en-AU" sz="1800" b="1" i="1" dirty="0">
                <a:solidFill>
                  <a:srgbClr val="EB8F73"/>
                </a:solidFill>
                <a:latin typeface="Cabin" panose="020B0604020202020204" charset="0"/>
              </a:rPr>
              <a:t>Cosine Similarity </a:t>
            </a:r>
            <a:r>
              <a:rPr lang="en-AU" sz="1800" dirty="0">
                <a:latin typeface="Cabin" panose="020B0604020202020204" charset="0"/>
              </a:rPr>
              <a:t>has the lowest positive kurtosis, with </a:t>
            </a:r>
            <a:r>
              <a:rPr lang="en-AU" sz="1800" b="1" i="1" dirty="0">
                <a:solidFill>
                  <a:srgbClr val="334070"/>
                </a:solidFill>
                <a:latin typeface="Cabin" panose="020B0604020202020204" charset="0"/>
              </a:rPr>
              <a:t>Self-Supervised Learning 2 – FC </a:t>
            </a:r>
            <a:r>
              <a:rPr lang="en-AU" sz="1800" b="0" dirty="0">
                <a:latin typeface="Cabin" panose="020B0604020202020204" charset="0"/>
              </a:rPr>
              <a:t>a close second</a:t>
            </a:r>
          </a:p>
          <a:p>
            <a:pPr marL="609585" indent="-423323">
              <a:buClr>
                <a:srgbClr val="707BAF"/>
              </a:buClr>
              <a:buFont typeface="Nunito"/>
              <a:buChar char="●"/>
            </a:pPr>
            <a:r>
              <a:rPr lang="en-AU" sz="1800" dirty="0">
                <a:latin typeface="Cabin" panose="020B0604020202020204" charset="0"/>
              </a:rPr>
              <a:t>All methods apart from the </a:t>
            </a:r>
            <a:r>
              <a:rPr lang="en-AU" sz="1800" b="1" i="1" dirty="0">
                <a:latin typeface="Cabin" panose="020B0604020202020204" charset="0"/>
              </a:rPr>
              <a:t>self-supervised learning methods </a:t>
            </a:r>
            <a:r>
              <a:rPr lang="en-AU" sz="1800" dirty="0">
                <a:latin typeface="Cabin" panose="020B0604020202020204" charset="0"/>
              </a:rPr>
              <a:t>allow for dynamicity </a:t>
            </a:r>
            <a:endParaRPr lang="en-AU" sz="1800" b="0" dirty="0">
              <a:latin typeface="Cabin" panose="020B0604020202020204" charset="0"/>
            </a:endParaRPr>
          </a:p>
          <a:p>
            <a:pPr marL="609585" indent="-423323" algn="just">
              <a:buClr>
                <a:srgbClr val="707BAF"/>
              </a:buClr>
              <a:buFont typeface="Nunito"/>
              <a:buChar char="●"/>
            </a:pPr>
            <a:endParaRPr lang="en-AU" sz="1800" b="0" dirty="0">
              <a:latin typeface="Cabin" panose="020B0604020202020204" charset="0"/>
            </a:endParaRPr>
          </a:p>
          <a:p>
            <a:pPr marL="609585" indent="-423323" algn="just">
              <a:buClr>
                <a:srgbClr val="707BAF"/>
              </a:buClr>
              <a:buFont typeface="Nunito"/>
              <a:buChar char="●"/>
            </a:pPr>
            <a:endParaRPr lang="en-AU" sz="1800" dirty="0">
              <a:latin typeface="Cabin" panose="020B0604020202020204" charset="0"/>
            </a:endParaRPr>
          </a:p>
          <a:p>
            <a:pPr marL="609585" indent="-423323" algn="just">
              <a:buClr>
                <a:srgbClr val="707BAF"/>
              </a:buClr>
              <a:buFont typeface="Nunito"/>
              <a:buChar char="●"/>
            </a:pPr>
            <a:endParaRPr lang="en-AU" sz="1800" dirty="0">
              <a:latin typeface="Cabin" panose="020B0604020202020204" charset="0"/>
            </a:endParaRPr>
          </a:p>
          <a:p>
            <a:pPr marL="609585" indent="-423323" algn="just">
              <a:buClr>
                <a:srgbClr val="707BAF"/>
              </a:buClr>
              <a:buFont typeface="Nunito"/>
              <a:buChar char="●"/>
            </a:pPr>
            <a:endParaRPr lang="en-GB" sz="1600" kern="0" dirty="0"/>
          </a:p>
        </p:txBody>
      </p:sp>
      <p:cxnSp>
        <p:nvCxnSpPr>
          <p:cNvPr id="629" name="Google Shape;629;p50"/>
          <p:cNvCxnSpPr/>
          <p:nvPr/>
        </p:nvCxnSpPr>
        <p:spPr>
          <a:xfrm flipH="1">
            <a:off x="6070600" y="165100"/>
            <a:ext cx="3098800" cy="1028800"/>
          </a:xfrm>
          <a:prstGeom prst="straightConnector1">
            <a:avLst/>
          </a:prstGeom>
          <a:noFill/>
          <a:ln w="19050" cap="flat" cmpd="sng">
            <a:solidFill>
              <a:srgbClr val="CCCCCC"/>
            </a:solidFill>
            <a:prstDash val="solid"/>
            <a:round/>
            <a:headEnd type="none" w="med" len="med"/>
            <a:tailEnd type="none" w="med" len="med"/>
          </a:ln>
        </p:spPr>
      </p:cxnSp>
      <p:cxnSp>
        <p:nvCxnSpPr>
          <p:cNvPr id="630" name="Google Shape;630;p50"/>
          <p:cNvCxnSpPr/>
          <p:nvPr/>
        </p:nvCxnSpPr>
        <p:spPr>
          <a:xfrm>
            <a:off x="9182100" y="139700"/>
            <a:ext cx="3060800" cy="2425600"/>
          </a:xfrm>
          <a:prstGeom prst="straightConnector1">
            <a:avLst/>
          </a:prstGeom>
          <a:noFill/>
          <a:ln w="19050" cap="flat" cmpd="sng">
            <a:solidFill>
              <a:srgbClr val="CCCCCC"/>
            </a:solidFill>
            <a:prstDash val="solid"/>
            <a:round/>
            <a:headEnd type="none" w="med" len="med"/>
            <a:tailEnd type="none" w="med" len="med"/>
          </a:ln>
        </p:spPr>
      </p:cxnSp>
      <p:sp>
        <p:nvSpPr>
          <p:cNvPr id="631" name="Google Shape;631;p50"/>
          <p:cNvSpPr txBox="1">
            <a:spLocks noGrp="1"/>
          </p:cNvSpPr>
          <p:nvPr>
            <p:ph type="title"/>
          </p:nvPr>
        </p:nvSpPr>
        <p:spPr>
          <a:xfrm>
            <a:off x="960000" y="720000"/>
            <a:ext cx="10272000" cy="752400"/>
          </a:xfrm>
          <a:prstGeom prst="rect">
            <a:avLst/>
          </a:prstGeom>
        </p:spPr>
        <p:txBody>
          <a:bodyPr spcFirstLastPara="1" wrap="square" lIns="121900" tIns="121900" rIns="121900" bIns="121900" anchor="ctr" anchorCtr="0">
            <a:noAutofit/>
          </a:bodyPr>
          <a:lstStyle/>
          <a:p>
            <a:r>
              <a:rPr lang="en" dirty="0"/>
              <a:t>Discussion</a:t>
            </a:r>
            <a:endParaRPr dirty="0"/>
          </a:p>
        </p:txBody>
      </p:sp>
      <p:sp>
        <p:nvSpPr>
          <p:cNvPr id="633" name="Google Shape;633;p50"/>
          <p:cNvSpPr txBox="1">
            <a:spLocks noGrp="1"/>
          </p:cNvSpPr>
          <p:nvPr>
            <p:ph type="subTitle" idx="1"/>
          </p:nvPr>
        </p:nvSpPr>
        <p:spPr>
          <a:xfrm>
            <a:off x="959561" y="5109448"/>
            <a:ext cx="10107242" cy="1096370"/>
          </a:xfrm>
          <a:prstGeom prst="rect">
            <a:avLst/>
          </a:prstGeom>
        </p:spPr>
        <p:txBody>
          <a:bodyPr spcFirstLastPara="1" wrap="square" lIns="121900" tIns="121900" rIns="121900" bIns="121900" anchor="t" anchorCtr="0">
            <a:noAutofit/>
          </a:bodyPr>
          <a:lstStyle/>
          <a:p>
            <a:pPr marL="0" indent="0" algn="just">
              <a:buNone/>
            </a:pPr>
            <a:r>
              <a:rPr lang="en" sz="1800" dirty="0"/>
              <a:t>Despite having low scores sparsities, it is clear that </a:t>
            </a:r>
            <a:r>
              <a:rPr lang="en" sz="1800" b="1" i="1" dirty="0">
                <a:solidFill>
                  <a:srgbClr val="EB8F73"/>
                </a:solidFill>
              </a:rPr>
              <a:t>Cosine Similarity </a:t>
            </a:r>
            <a:r>
              <a:rPr lang="en" sz="1800" dirty="0"/>
              <a:t>and </a:t>
            </a:r>
            <a:r>
              <a:rPr lang="en-AU" sz="1800" b="1" i="1" dirty="0">
                <a:solidFill>
                  <a:srgbClr val="334070"/>
                </a:solidFill>
                <a:latin typeface="Cabin" panose="020B0604020202020204" charset="0"/>
              </a:rPr>
              <a:t>Self-Supervised Learning 2 – FC</a:t>
            </a:r>
            <a:r>
              <a:rPr lang="en-AU" sz="1800" b="0" dirty="0">
                <a:latin typeface="Cabin" panose="020B0604020202020204" charset="0"/>
              </a:rPr>
              <a:t> are the two best candidates overall. However, </a:t>
            </a:r>
            <a:r>
              <a:rPr lang="en-AU" sz="1800" b="1" i="1" dirty="0">
                <a:solidFill>
                  <a:srgbClr val="334070"/>
                </a:solidFill>
                <a:latin typeface="Cabin" panose="020B0604020202020204" charset="0"/>
              </a:rPr>
              <a:t>Self-Supervised Learning 2 – FC </a:t>
            </a:r>
            <a:r>
              <a:rPr lang="en-AU" sz="1800" b="0" dirty="0">
                <a:latin typeface="Cabin" panose="020B0604020202020204" charset="0"/>
              </a:rPr>
              <a:t>does not satisfy the dynamicity criteria, and is only third for traits ratios deviation.</a:t>
            </a:r>
            <a:endParaRPr sz="2800" b="1" u="sng" dirty="0">
              <a:solidFill>
                <a:srgbClr val="EB8F73"/>
              </a:solidFill>
              <a:latin typeface="Libre Baskerville" panose="02000000000000000000" pitchFamily="2" charset="0"/>
            </a:endParaRPr>
          </a:p>
        </p:txBody>
      </p:sp>
      <p:pic>
        <p:nvPicPr>
          <p:cNvPr id="638" name="Google Shape;638;p50"/>
          <p:cNvPicPr preferRelativeResize="0"/>
          <p:nvPr/>
        </p:nvPicPr>
        <p:blipFill>
          <a:blip r:embed="rId3">
            <a:alphaModFix/>
          </a:blip>
          <a:stretch>
            <a:fillRect/>
          </a:stretch>
        </p:blipFill>
        <p:spPr>
          <a:xfrm>
            <a:off x="11339004" y="1684337"/>
            <a:ext cx="1744665" cy="1744665"/>
          </a:xfrm>
          <a:prstGeom prst="rect">
            <a:avLst/>
          </a:prstGeom>
          <a:noFill/>
          <a:ln>
            <a:noFill/>
          </a:ln>
        </p:spPr>
      </p:pic>
      <p:pic>
        <p:nvPicPr>
          <p:cNvPr id="639" name="Google Shape;639;p50"/>
          <p:cNvPicPr preferRelativeResize="0"/>
          <p:nvPr/>
        </p:nvPicPr>
        <p:blipFill>
          <a:blip r:embed="rId4">
            <a:alphaModFix/>
          </a:blip>
          <a:stretch>
            <a:fillRect/>
          </a:stretch>
        </p:blipFill>
        <p:spPr>
          <a:xfrm>
            <a:off x="5187803" y="264198"/>
            <a:ext cx="1816399" cy="1816399"/>
          </a:xfrm>
          <a:prstGeom prst="rect">
            <a:avLst/>
          </a:prstGeom>
          <a:noFill/>
          <a:ln>
            <a:noFill/>
          </a:ln>
        </p:spPr>
      </p:pic>
      <p:pic>
        <p:nvPicPr>
          <p:cNvPr id="640" name="Google Shape;640;p50"/>
          <p:cNvPicPr preferRelativeResize="0"/>
          <p:nvPr/>
        </p:nvPicPr>
        <p:blipFill>
          <a:blip r:embed="rId5">
            <a:alphaModFix/>
          </a:blip>
          <a:stretch>
            <a:fillRect/>
          </a:stretch>
        </p:blipFill>
        <p:spPr>
          <a:xfrm>
            <a:off x="7582398" y="-1490034"/>
            <a:ext cx="3310415" cy="331041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4"/>
          <p:cNvSpPr txBox="1">
            <a:spLocks noGrp="1"/>
          </p:cNvSpPr>
          <p:nvPr>
            <p:ph type="title"/>
          </p:nvPr>
        </p:nvSpPr>
        <p:spPr>
          <a:xfrm rot="350">
            <a:off x="2166961" y="2225943"/>
            <a:ext cx="7858000" cy="2014800"/>
          </a:xfrm>
          <a:prstGeom prst="rect">
            <a:avLst/>
          </a:prstGeom>
        </p:spPr>
        <p:txBody>
          <a:bodyPr spcFirstLastPara="1" wrap="square" lIns="121900" tIns="121900" rIns="121900" bIns="121900" anchor="ctr" anchorCtr="0">
            <a:noAutofit/>
          </a:bodyPr>
          <a:lstStyle/>
          <a:p>
            <a:r>
              <a:rPr lang="en" sz="6000" dirty="0">
                <a:solidFill>
                  <a:srgbClr val="334070"/>
                </a:solidFill>
              </a:rPr>
              <a:t>Cosine Similarity</a:t>
            </a:r>
            <a:endParaRPr sz="6000" dirty="0">
              <a:solidFill>
                <a:srgbClr val="334070"/>
              </a:solidFill>
            </a:endParaRPr>
          </a:p>
        </p:txBody>
      </p:sp>
      <p:sp>
        <p:nvSpPr>
          <p:cNvPr id="493" name="Google Shape;493;p44"/>
          <p:cNvSpPr txBox="1">
            <a:spLocks noGrp="1"/>
          </p:cNvSpPr>
          <p:nvPr>
            <p:ph type="subTitle" idx="1"/>
          </p:nvPr>
        </p:nvSpPr>
        <p:spPr>
          <a:xfrm>
            <a:off x="3277700" y="4377351"/>
            <a:ext cx="5636400" cy="587200"/>
          </a:xfrm>
          <a:prstGeom prst="rect">
            <a:avLst/>
          </a:prstGeom>
        </p:spPr>
        <p:txBody>
          <a:bodyPr spcFirstLastPara="1" wrap="square" lIns="121900" tIns="121900" rIns="121900" bIns="121900" anchor="ctr" anchorCtr="0">
            <a:noAutofit/>
          </a:bodyPr>
          <a:lstStyle/>
          <a:p>
            <a:pPr marL="0" indent="0"/>
            <a:r>
              <a:rPr lang="en" sz="2000" dirty="0"/>
              <a:t>Final Method</a:t>
            </a:r>
            <a:endParaRPr sz="2000" dirty="0"/>
          </a:p>
        </p:txBody>
      </p:sp>
      <p:cxnSp>
        <p:nvCxnSpPr>
          <p:cNvPr id="494" name="Google Shape;494;p44"/>
          <p:cNvCxnSpPr/>
          <p:nvPr/>
        </p:nvCxnSpPr>
        <p:spPr>
          <a:xfrm>
            <a:off x="4133800" y="4104933"/>
            <a:ext cx="3924400" cy="0"/>
          </a:xfrm>
          <a:prstGeom prst="straightConnector1">
            <a:avLst/>
          </a:prstGeom>
          <a:noFill/>
          <a:ln w="19050" cap="flat" cmpd="sng">
            <a:solidFill>
              <a:srgbClr val="CCCCCC"/>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cxnSp>
        <p:nvCxnSpPr>
          <p:cNvPr id="262" name="Google Shape;262;p32"/>
          <p:cNvCxnSpPr/>
          <p:nvPr/>
        </p:nvCxnSpPr>
        <p:spPr>
          <a:xfrm>
            <a:off x="9283700" y="215900"/>
            <a:ext cx="2095600" cy="724000"/>
          </a:xfrm>
          <a:prstGeom prst="straightConnector1">
            <a:avLst/>
          </a:prstGeom>
          <a:noFill/>
          <a:ln w="19050" cap="flat" cmpd="sng">
            <a:solidFill>
              <a:srgbClr val="CCCCCC"/>
            </a:solidFill>
            <a:prstDash val="solid"/>
            <a:round/>
            <a:headEnd type="none" w="med" len="med"/>
            <a:tailEnd type="none" w="med" len="med"/>
          </a:ln>
        </p:spPr>
      </p:cxnSp>
      <p:sp>
        <p:nvSpPr>
          <p:cNvPr id="263" name="Google Shape;263;p32"/>
          <p:cNvSpPr txBox="1">
            <a:spLocks noGrp="1"/>
          </p:cNvSpPr>
          <p:nvPr>
            <p:ph type="title"/>
          </p:nvPr>
        </p:nvSpPr>
        <p:spPr>
          <a:xfrm>
            <a:off x="2640460" y="2051967"/>
            <a:ext cx="3247200" cy="557200"/>
          </a:xfrm>
          <a:prstGeom prst="rect">
            <a:avLst/>
          </a:prstGeom>
        </p:spPr>
        <p:txBody>
          <a:bodyPr spcFirstLastPara="1" wrap="square" lIns="121900" tIns="121900" rIns="121900" bIns="121900" anchor="ctr" anchorCtr="0">
            <a:noAutofit/>
          </a:bodyPr>
          <a:lstStyle/>
          <a:p>
            <a:r>
              <a:rPr lang="en" dirty="0"/>
              <a:t>Introduction</a:t>
            </a:r>
            <a:endParaRPr dirty="0"/>
          </a:p>
        </p:txBody>
      </p:sp>
      <p:sp>
        <p:nvSpPr>
          <p:cNvPr id="265" name="Google Shape;265;p32"/>
          <p:cNvSpPr txBox="1">
            <a:spLocks noGrp="1"/>
          </p:cNvSpPr>
          <p:nvPr>
            <p:ph type="title" idx="5"/>
          </p:nvPr>
        </p:nvSpPr>
        <p:spPr>
          <a:xfrm>
            <a:off x="2638489" y="3610813"/>
            <a:ext cx="3251200" cy="560800"/>
          </a:xfrm>
          <a:prstGeom prst="rect">
            <a:avLst/>
          </a:prstGeom>
        </p:spPr>
        <p:txBody>
          <a:bodyPr spcFirstLastPara="1" wrap="square" lIns="121900" tIns="121900" rIns="121900" bIns="121900" anchor="ctr" anchorCtr="0">
            <a:noAutofit/>
          </a:bodyPr>
          <a:lstStyle/>
          <a:p>
            <a:r>
              <a:rPr lang="en" dirty="0"/>
              <a:t>Related Works</a:t>
            </a:r>
            <a:endParaRPr dirty="0"/>
          </a:p>
        </p:txBody>
      </p:sp>
      <p:sp>
        <p:nvSpPr>
          <p:cNvPr id="267" name="Google Shape;267;p32"/>
          <p:cNvSpPr txBox="1">
            <a:spLocks noGrp="1"/>
          </p:cNvSpPr>
          <p:nvPr>
            <p:ph type="title" idx="7"/>
          </p:nvPr>
        </p:nvSpPr>
        <p:spPr>
          <a:xfrm>
            <a:off x="2638489" y="5164884"/>
            <a:ext cx="3251200" cy="560800"/>
          </a:xfrm>
          <a:prstGeom prst="rect">
            <a:avLst/>
          </a:prstGeom>
        </p:spPr>
        <p:txBody>
          <a:bodyPr spcFirstLastPara="1" wrap="square" lIns="121900" tIns="121900" rIns="121900" bIns="121900" anchor="ctr" anchorCtr="0">
            <a:noAutofit/>
          </a:bodyPr>
          <a:lstStyle/>
          <a:p>
            <a:r>
              <a:rPr lang="en" dirty="0"/>
              <a:t>Methods</a:t>
            </a:r>
            <a:endParaRPr dirty="0"/>
          </a:p>
        </p:txBody>
      </p:sp>
      <p:sp>
        <p:nvSpPr>
          <p:cNvPr id="269" name="Google Shape;269;p32"/>
          <p:cNvSpPr txBox="1">
            <a:spLocks noGrp="1"/>
          </p:cNvSpPr>
          <p:nvPr>
            <p:ph type="title" idx="9"/>
          </p:nvPr>
        </p:nvSpPr>
        <p:spPr>
          <a:xfrm>
            <a:off x="7860347" y="5164700"/>
            <a:ext cx="3253200" cy="560800"/>
          </a:xfrm>
          <a:prstGeom prst="rect">
            <a:avLst/>
          </a:prstGeom>
        </p:spPr>
        <p:txBody>
          <a:bodyPr spcFirstLastPara="1" wrap="square" lIns="121900" tIns="121900" rIns="121900" bIns="121900" anchor="ctr" anchorCtr="0">
            <a:noAutofit/>
          </a:bodyPr>
          <a:lstStyle/>
          <a:p>
            <a:r>
              <a:rPr lang="en" dirty="0"/>
              <a:t>Conclusion</a:t>
            </a:r>
            <a:endParaRPr dirty="0"/>
          </a:p>
        </p:txBody>
      </p:sp>
      <p:sp>
        <p:nvSpPr>
          <p:cNvPr id="271" name="Google Shape;271;p32"/>
          <p:cNvSpPr txBox="1">
            <a:spLocks noGrp="1"/>
          </p:cNvSpPr>
          <p:nvPr>
            <p:ph type="title" idx="14"/>
          </p:nvPr>
        </p:nvSpPr>
        <p:spPr>
          <a:xfrm>
            <a:off x="7860347" y="3610815"/>
            <a:ext cx="3253200" cy="560800"/>
          </a:xfrm>
          <a:prstGeom prst="rect">
            <a:avLst/>
          </a:prstGeom>
        </p:spPr>
        <p:txBody>
          <a:bodyPr spcFirstLastPara="1" wrap="square" lIns="121900" tIns="121900" rIns="121900" bIns="121900" anchor="ctr" anchorCtr="0">
            <a:noAutofit/>
          </a:bodyPr>
          <a:lstStyle/>
          <a:p>
            <a:r>
              <a:rPr lang="en" dirty="0"/>
              <a:t>Final Framework</a:t>
            </a:r>
            <a:endParaRPr dirty="0"/>
          </a:p>
        </p:txBody>
      </p:sp>
      <p:sp>
        <p:nvSpPr>
          <p:cNvPr id="273" name="Google Shape;273;p32"/>
          <p:cNvSpPr txBox="1">
            <a:spLocks noGrp="1"/>
          </p:cNvSpPr>
          <p:nvPr>
            <p:ph type="title" idx="16"/>
          </p:nvPr>
        </p:nvSpPr>
        <p:spPr>
          <a:xfrm>
            <a:off x="7861947" y="2050173"/>
            <a:ext cx="3253200" cy="560800"/>
          </a:xfrm>
          <a:prstGeom prst="rect">
            <a:avLst/>
          </a:prstGeom>
        </p:spPr>
        <p:txBody>
          <a:bodyPr spcFirstLastPara="1" wrap="square" lIns="121900" tIns="121900" rIns="121900" bIns="121900" anchor="ctr" anchorCtr="0">
            <a:noAutofit/>
          </a:bodyPr>
          <a:lstStyle/>
          <a:p>
            <a:r>
              <a:rPr lang="en" dirty="0"/>
              <a:t>Results</a:t>
            </a:r>
            <a:endParaRPr dirty="0"/>
          </a:p>
        </p:txBody>
      </p:sp>
      <p:sp>
        <p:nvSpPr>
          <p:cNvPr id="275" name="Google Shape;275;p32"/>
          <p:cNvSpPr txBox="1">
            <a:spLocks noGrp="1"/>
          </p:cNvSpPr>
          <p:nvPr>
            <p:ph type="title" idx="21"/>
          </p:nvPr>
        </p:nvSpPr>
        <p:spPr>
          <a:xfrm>
            <a:off x="960000" y="720000"/>
            <a:ext cx="10272000" cy="752400"/>
          </a:xfrm>
          <a:prstGeom prst="rect">
            <a:avLst/>
          </a:prstGeom>
        </p:spPr>
        <p:txBody>
          <a:bodyPr spcFirstLastPara="1" wrap="square" lIns="121900" tIns="121900" rIns="121900" bIns="121900" anchor="ctr" anchorCtr="0">
            <a:noAutofit/>
          </a:bodyPr>
          <a:lstStyle/>
          <a:p>
            <a:r>
              <a:rPr lang="en" dirty="0"/>
              <a:t>Contents</a:t>
            </a:r>
            <a:endParaRPr dirty="0"/>
          </a:p>
        </p:txBody>
      </p:sp>
      <p:pic>
        <p:nvPicPr>
          <p:cNvPr id="276" name="Google Shape;276;p32"/>
          <p:cNvPicPr preferRelativeResize="0"/>
          <p:nvPr/>
        </p:nvPicPr>
        <p:blipFill>
          <a:blip r:embed="rId3">
            <a:alphaModFix/>
          </a:blip>
          <a:stretch>
            <a:fillRect/>
          </a:stretch>
        </p:blipFill>
        <p:spPr>
          <a:xfrm>
            <a:off x="1076668" y="1548601"/>
            <a:ext cx="1563865" cy="1563903"/>
          </a:xfrm>
          <a:prstGeom prst="rect">
            <a:avLst/>
          </a:prstGeom>
          <a:noFill/>
          <a:ln>
            <a:noFill/>
          </a:ln>
        </p:spPr>
      </p:pic>
      <p:sp>
        <p:nvSpPr>
          <p:cNvPr id="277" name="Google Shape;277;p32"/>
          <p:cNvSpPr txBox="1">
            <a:spLocks noGrp="1"/>
          </p:cNvSpPr>
          <p:nvPr>
            <p:ph type="title" idx="19"/>
          </p:nvPr>
        </p:nvSpPr>
        <p:spPr>
          <a:xfrm rot="1188">
            <a:off x="1279833" y="1934967"/>
            <a:ext cx="1157600" cy="791200"/>
          </a:xfrm>
          <a:prstGeom prst="rect">
            <a:avLst/>
          </a:prstGeom>
        </p:spPr>
        <p:txBody>
          <a:bodyPr spcFirstLastPara="1" wrap="square" lIns="121900" tIns="121900" rIns="121900" bIns="121900" anchor="ctr" anchorCtr="0">
            <a:noAutofit/>
          </a:bodyPr>
          <a:lstStyle/>
          <a:p>
            <a:r>
              <a:rPr lang="en" dirty="0"/>
              <a:t>1</a:t>
            </a:r>
            <a:endParaRPr dirty="0"/>
          </a:p>
        </p:txBody>
      </p:sp>
      <p:pic>
        <p:nvPicPr>
          <p:cNvPr id="278" name="Google Shape;278;p32"/>
          <p:cNvPicPr preferRelativeResize="0"/>
          <p:nvPr/>
        </p:nvPicPr>
        <p:blipFill>
          <a:blip r:embed="rId3">
            <a:alphaModFix/>
          </a:blip>
          <a:stretch>
            <a:fillRect/>
          </a:stretch>
        </p:blipFill>
        <p:spPr>
          <a:xfrm>
            <a:off x="1076668" y="3105983"/>
            <a:ext cx="1563865" cy="1563903"/>
          </a:xfrm>
          <a:prstGeom prst="rect">
            <a:avLst/>
          </a:prstGeom>
          <a:noFill/>
          <a:ln>
            <a:noFill/>
          </a:ln>
        </p:spPr>
      </p:pic>
      <p:pic>
        <p:nvPicPr>
          <p:cNvPr id="279" name="Google Shape;279;p32"/>
          <p:cNvPicPr preferRelativeResize="0"/>
          <p:nvPr/>
        </p:nvPicPr>
        <p:blipFill>
          <a:blip r:embed="rId3">
            <a:alphaModFix/>
          </a:blip>
          <a:stretch>
            <a:fillRect/>
          </a:stretch>
        </p:blipFill>
        <p:spPr>
          <a:xfrm>
            <a:off x="1076668" y="4669917"/>
            <a:ext cx="1563865" cy="1563903"/>
          </a:xfrm>
          <a:prstGeom prst="rect">
            <a:avLst/>
          </a:prstGeom>
          <a:noFill/>
          <a:ln>
            <a:noFill/>
          </a:ln>
        </p:spPr>
      </p:pic>
      <p:sp>
        <p:nvSpPr>
          <p:cNvPr id="280" name="Google Shape;280;p32"/>
          <p:cNvSpPr txBox="1">
            <a:spLocks noGrp="1"/>
          </p:cNvSpPr>
          <p:nvPr>
            <p:ph type="title" idx="4"/>
          </p:nvPr>
        </p:nvSpPr>
        <p:spPr>
          <a:xfrm>
            <a:off x="1279840" y="3495613"/>
            <a:ext cx="1157600" cy="791200"/>
          </a:xfrm>
          <a:prstGeom prst="rect">
            <a:avLst/>
          </a:prstGeom>
        </p:spPr>
        <p:txBody>
          <a:bodyPr spcFirstLastPara="1" wrap="square" lIns="121900" tIns="121900" rIns="121900" bIns="121900" anchor="ctr" anchorCtr="0">
            <a:noAutofit/>
          </a:bodyPr>
          <a:lstStyle/>
          <a:p>
            <a:r>
              <a:rPr lang="en" dirty="0"/>
              <a:t>2</a:t>
            </a:r>
            <a:endParaRPr dirty="0"/>
          </a:p>
        </p:txBody>
      </p:sp>
      <p:sp>
        <p:nvSpPr>
          <p:cNvPr id="281" name="Google Shape;281;p32"/>
          <p:cNvSpPr txBox="1">
            <a:spLocks noGrp="1"/>
          </p:cNvSpPr>
          <p:nvPr>
            <p:ph type="title" idx="20"/>
          </p:nvPr>
        </p:nvSpPr>
        <p:spPr>
          <a:xfrm rot="1188">
            <a:off x="1279831" y="5049684"/>
            <a:ext cx="1157600" cy="791200"/>
          </a:xfrm>
          <a:prstGeom prst="rect">
            <a:avLst/>
          </a:prstGeom>
        </p:spPr>
        <p:txBody>
          <a:bodyPr spcFirstLastPara="1" wrap="square" lIns="121900" tIns="121900" rIns="121900" bIns="121900" anchor="ctr" anchorCtr="0">
            <a:noAutofit/>
          </a:bodyPr>
          <a:lstStyle/>
          <a:p>
            <a:r>
              <a:rPr lang="en" dirty="0"/>
              <a:t>3</a:t>
            </a:r>
            <a:endParaRPr dirty="0"/>
          </a:p>
        </p:txBody>
      </p:sp>
      <p:pic>
        <p:nvPicPr>
          <p:cNvPr id="282" name="Google Shape;282;p32"/>
          <p:cNvPicPr preferRelativeResize="0"/>
          <p:nvPr/>
        </p:nvPicPr>
        <p:blipFill>
          <a:blip r:embed="rId3">
            <a:alphaModFix/>
          </a:blip>
          <a:stretch>
            <a:fillRect/>
          </a:stretch>
        </p:blipFill>
        <p:spPr>
          <a:xfrm>
            <a:off x="6295934" y="1548601"/>
            <a:ext cx="1563865" cy="1563903"/>
          </a:xfrm>
          <a:prstGeom prst="rect">
            <a:avLst/>
          </a:prstGeom>
          <a:noFill/>
          <a:ln>
            <a:noFill/>
          </a:ln>
        </p:spPr>
      </p:pic>
      <p:pic>
        <p:nvPicPr>
          <p:cNvPr id="283" name="Google Shape;283;p32"/>
          <p:cNvPicPr preferRelativeResize="0"/>
          <p:nvPr/>
        </p:nvPicPr>
        <p:blipFill>
          <a:blip r:embed="rId3">
            <a:alphaModFix/>
          </a:blip>
          <a:stretch>
            <a:fillRect/>
          </a:stretch>
        </p:blipFill>
        <p:spPr>
          <a:xfrm>
            <a:off x="6295934" y="3105983"/>
            <a:ext cx="1563865" cy="1563903"/>
          </a:xfrm>
          <a:prstGeom prst="rect">
            <a:avLst/>
          </a:prstGeom>
          <a:noFill/>
          <a:ln>
            <a:noFill/>
          </a:ln>
        </p:spPr>
      </p:pic>
      <p:pic>
        <p:nvPicPr>
          <p:cNvPr id="284" name="Google Shape;284;p32"/>
          <p:cNvPicPr preferRelativeResize="0"/>
          <p:nvPr/>
        </p:nvPicPr>
        <p:blipFill>
          <a:blip r:embed="rId3">
            <a:alphaModFix/>
          </a:blip>
          <a:stretch>
            <a:fillRect/>
          </a:stretch>
        </p:blipFill>
        <p:spPr>
          <a:xfrm>
            <a:off x="6295934" y="4669917"/>
            <a:ext cx="1563865" cy="1563903"/>
          </a:xfrm>
          <a:prstGeom prst="rect">
            <a:avLst/>
          </a:prstGeom>
          <a:noFill/>
          <a:ln>
            <a:noFill/>
          </a:ln>
        </p:spPr>
      </p:pic>
      <p:sp>
        <p:nvSpPr>
          <p:cNvPr id="285" name="Google Shape;285;p32"/>
          <p:cNvSpPr txBox="1">
            <a:spLocks noGrp="1"/>
          </p:cNvSpPr>
          <p:nvPr>
            <p:ph type="title" idx="2"/>
          </p:nvPr>
        </p:nvSpPr>
        <p:spPr>
          <a:xfrm rot="2376">
            <a:off x="6499081" y="3495415"/>
            <a:ext cx="1157600" cy="791600"/>
          </a:xfrm>
          <a:prstGeom prst="rect">
            <a:avLst/>
          </a:prstGeom>
        </p:spPr>
        <p:txBody>
          <a:bodyPr spcFirstLastPara="1" wrap="square" lIns="121900" tIns="121900" rIns="121900" bIns="121900" anchor="ctr" anchorCtr="0">
            <a:noAutofit/>
          </a:bodyPr>
          <a:lstStyle/>
          <a:p>
            <a:r>
              <a:rPr lang="en" dirty="0"/>
              <a:t>5</a:t>
            </a:r>
            <a:endParaRPr dirty="0"/>
          </a:p>
        </p:txBody>
      </p:sp>
      <p:sp>
        <p:nvSpPr>
          <p:cNvPr id="286" name="Google Shape;286;p32"/>
          <p:cNvSpPr txBox="1">
            <a:spLocks noGrp="1"/>
          </p:cNvSpPr>
          <p:nvPr>
            <p:ph type="title" idx="3"/>
          </p:nvPr>
        </p:nvSpPr>
        <p:spPr>
          <a:xfrm>
            <a:off x="6499073" y="5049500"/>
            <a:ext cx="1157600" cy="791200"/>
          </a:xfrm>
          <a:prstGeom prst="rect">
            <a:avLst/>
          </a:prstGeom>
        </p:spPr>
        <p:txBody>
          <a:bodyPr spcFirstLastPara="1" wrap="square" lIns="121900" tIns="121900" rIns="121900" bIns="121900" anchor="ctr" anchorCtr="0">
            <a:noAutofit/>
          </a:bodyPr>
          <a:lstStyle/>
          <a:p>
            <a:r>
              <a:rPr lang="en" dirty="0"/>
              <a:t>6</a:t>
            </a:r>
            <a:endParaRPr dirty="0"/>
          </a:p>
        </p:txBody>
      </p:sp>
      <p:sp>
        <p:nvSpPr>
          <p:cNvPr id="287" name="Google Shape;287;p32"/>
          <p:cNvSpPr txBox="1">
            <a:spLocks noGrp="1"/>
          </p:cNvSpPr>
          <p:nvPr>
            <p:ph type="title" idx="18"/>
          </p:nvPr>
        </p:nvSpPr>
        <p:spPr>
          <a:xfrm rot="2376">
            <a:off x="6499052" y="1935173"/>
            <a:ext cx="1157600" cy="790800"/>
          </a:xfrm>
          <a:prstGeom prst="rect">
            <a:avLst/>
          </a:prstGeom>
        </p:spPr>
        <p:txBody>
          <a:bodyPr spcFirstLastPara="1" wrap="square" lIns="121900" tIns="121900" rIns="121900" bIns="121900" anchor="ctr" anchorCtr="0">
            <a:noAutofit/>
          </a:bodyPr>
          <a:lstStyle/>
          <a:p>
            <a:r>
              <a:rPr lang="en" dirty="0"/>
              <a:t>4</a:t>
            </a:r>
            <a:endParaRPr dirty="0"/>
          </a:p>
        </p:txBody>
      </p:sp>
      <p:pic>
        <p:nvPicPr>
          <p:cNvPr id="288" name="Google Shape;288;p32"/>
          <p:cNvPicPr preferRelativeResize="0"/>
          <p:nvPr/>
        </p:nvPicPr>
        <p:blipFill>
          <a:blip r:embed="rId4">
            <a:alphaModFix/>
          </a:blip>
          <a:stretch>
            <a:fillRect/>
          </a:stretch>
        </p:blipFill>
        <p:spPr>
          <a:xfrm>
            <a:off x="7906101" y="-1151746"/>
            <a:ext cx="2698399" cy="2700359"/>
          </a:xfrm>
          <a:prstGeom prst="rect">
            <a:avLst/>
          </a:prstGeom>
          <a:noFill/>
          <a:ln>
            <a:noFill/>
          </a:ln>
        </p:spPr>
      </p:pic>
      <p:pic>
        <p:nvPicPr>
          <p:cNvPr id="289" name="Google Shape;289;p32"/>
          <p:cNvPicPr preferRelativeResize="0"/>
          <p:nvPr/>
        </p:nvPicPr>
        <p:blipFill>
          <a:blip r:embed="rId5">
            <a:alphaModFix/>
          </a:blip>
          <a:stretch>
            <a:fillRect/>
          </a:stretch>
        </p:blipFill>
        <p:spPr>
          <a:xfrm>
            <a:off x="10814804" y="390997"/>
            <a:ext cx="1157601" cy="11576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1" name="Google Shape;301;p34"/>
          <p:cNvCxnSpPr/>
          <p:nvPr/>
        </p:nvCxnSpPr>
        <p:spPr>
          <a:xfrm flipH="1">
            <a:off x="6134200" y="1016000"/>
            <a:ext cx="4711600" cy="1282800"/>
          </a:xfrm>
          <a:prstGeom prst="straightConnector1">
            <a:avLst/>
          </a:prstGeom>
          <a:noFill/>
          <a:ln w="19050" cap="flat" cmpd="sng">
            <a:solidFill>
              <a:srgbClr val="CCCCCC"/>
            </a:solidFill>
            <a:prstDash val="solid"/>
            <a:round/>
            <a:headEnd type="none" w="med" len="med"/>
            <a:tailEnd type="none" w="med" len="med"/>
          </a:ln>
        </p:spPr>
      </p:cxnSp>
      <p:pic>
        <p:nvPicPr>
          <p:cNvPr id="302" name="Google Shape;302;p34"/>
          <p:cNvPicPr preferRelativeResize="0"/>
          <p:nvPr/>
        </p:nvPicPr>
        <p:blipFill>
          <a:blip r:embed="rId3">
            <a:alphaModFix/>
          </a:blip>
          <a:stretch>
            <a:fillRect/>
          </a:stretch>
        </p:blipFill>
        <p:spPr>
          <a:xfrm>
            <a:off x="4406634" y="584067"/>
            <a:ext cx="3378468" cy="3378468"/>
          </a:xfrm>
          <a:prstGeom prst="rect">
            <a:avLst/>
          </a:prstGeom>
          <a:noFill/>
          <a:ln>
            <a:noFill/>
          </a:ln>
        </p:spPr>
      </p:pic>
      <p:sp>
        <p:nvSpPr>
          <p:cNvPr id="303" name="Google Shape;303;p34"/>
          <p:cNvSpPr txBox="1">
            <a:spLocks noGrp="1"/>
          </p:cNvSpPr>
          <p:nvPr>
            <p:ph type="title"/>
          </p:nvPr>
        </p:nvSpPr>
        <p:spPr>
          <a:xfrm>
            <a:off x="1981200" y="3708433"/>
            <a:ext cx="8229600" cy="1122400"/>
          </a:xfrm>
          <a:prstGeom prst="rect">
            <a:avLst/>
          </a:prstGeom>
        </p:spPr>
        <p:txBody>
          <a:bodyPr spcFirstLastPara="1" wrap="square" lIns="121900" tIns="121900" rIns="121900" bIns="121900" anchor="ctr" anchorCtr="0">
            <a:noAutofit/>
          </a:bodyPr>
          <a:lstStyle/>
          <a:p>
            <a:r>
              <a:rPr lang="en" dirty="0"/>
              <a:t>Final Framework</a:t>
            </a:r>
            <a:endParaRPr dirty="0"/>
          </a:p>
        </p:txBody>
      </p:sp>
      <p:sp>
        <p:nvSpPr>
          <p:cNvPr id="304" name="Google Shape;304;p34"/>
          <p:cNvSpPr txBox="1">
            <a:spLocks noGrp="1"/>
          </p:cNvSpPr>
          <p:nvPr>
            <p:ph type="title" idx="2"/>
          </p:nvPr>
        </p:nvSpPr>
        <p:spPr>
          <a:xfrm>
            <a:off x="5062468" y="1500813"/>
            <a:ext cx="2066800" cy="1631600"/>
          </a:xfrm>
          <a:prstGeom prst="rect">
            <a:avLst/>
          </a:prstGeom>
        </p:spPr>
        <p:txBody>
          <a:bodyPr spcFirstLastPara="1" wrap="square" lIns="121900" tIns="121900" rIns="121900" bIns="121900" anchor="ctr" anchorCtr="0">
            <a:noAutofit/>
          </a:bodyPr>
          <a:lstStyle/>
          <a:p>
            <a:r>
              <a:rPr lang="en" dirty="0">
                <a:solidFill>
                  <a:srgbClr val="707BAF"/>
                </a:solidFill>
              </a:rPr>
              <a:t>5</a:t>
            </a:r>
            <a:endParaRPr dirty="0">
              <a:solidFill>
                <a:srgbClr val="707BAF"/>
              </a:solidFill>
            </a:endParaRPr>
          </a:p>
        </p:txBody>
      </p:sp>
      <p:cxnSp>
        <p:nvCxnSpPr>
          <p:cNvPr id="306" name="Google Shape;306;p34"/>
          <p:cNvCxnSpPr/>
          <p:nvPr/>
        </p:nvCxnSpPr>
        <p:spPr>
          <a:xfrm>
            <a:off x="4133900" y="5100300"/>
            <a:ext cx="3924400" cy="0"/>
          </a:xfrm>
          <a:prstGeom prst="straightConnector1">
            <a:avLst/>
          </a:prstGeom>
          <a:noFill/>
          <a:ln w="19050" cap="flat" cmpd="sng">
            <a:solidFill>
              <a:srgbClr val="CCCCCC"/>
            </a:solidFill>
            <a:prstDash val="solid"/>
            <a:round/>
            <a:headEnd type="none" w="med" len="med"/>
            <a:tailEnd type="none" w="med" len="med"/>
          </a:ln>
        </p:spPr>
      </p:cxnSp>
      <p:pic>
        <p:nvPicPr>
          <p:cNvPr id="307" name="Google Shape;307;p34"/>
          <p:cNvPicPr preferRelativeResize="0"/>
          <p:nvPr/>
        </p:nvPicPr>
        <p:blipFill>
          <a:blip r:embed="rId4">
            <a:alphaModFix/>
          </a:blip>
          <a:stretch>
            <a:fillRect/>
          </a:stretch>
        </p:blipFill>
        <p:spPr>
          <a:xfrm>
            <a:off x="10210805" y="368305"/>
            <a:ext cx="1281999" cy="1281999"/>
          </a:xfrm>
          <a:prstGeom prst="rect">
            <a:avLst/>
          </a:prstGeom>
          <a:noFill/>
          <a:ln>
            <a:noFill/>
          </a:ln>
        </p:spPr>
      </p:pic>
    </p:spTree>
    <p:extLst>
      <p:ext uri="{BB962C8B-B14F-4D97-AF65-F5344CB8AC3E}">
        <p14:creationId xmlns:p14="http://schemas.microsoft.com/office/powerpoint/2010/main" val="3845941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39"/>
          <p:cNvPicPr preferRelativeResize="0"/>
          <p:nvPr/>
        </p:nvPicPr>
        <p:blipFill>
          <a:blip r:embed="rId3">
            <a:alphaModFix/>
          </a:blip>
          <a:stretch>
            <a:fillRect/>
          </a:stretch>
        </p:blipFill>
        <p:spPr>
          <a:xfrm>
            <a:off x="7602917" y="2314792"/>
            <a:ext cx="2078599" cy="2078599"/>
          </a:xfrm>
          <a:prstGeom prst="rect">
            <a:avLst/>
          </a:prstGeom>
          <a:noFill/>
          <a:ln>
            <a:noFill/>
          </a:ln>
        </p:spPr>
      </p:pic>
      <p:pic>
        <p:nvPicPr>
          <p:cNvPr id="425" name="Google Shape;425;p39"/>
          <p:cNvPicPr preferRelativeResize="0"/>
          <p:nvPr/>
        </p:nvPicPr>
        <p:blipFill>
          <a:blip r:embed="rId3">
            <a:alphaModFix/>
          </a:blip>
          <a:stretch>
            <a:fillRect/>
          </a:stretch>
        </p:blipFill>
        <p:spPr>
          <a:xfrm>
            <a:off x="2607701" y="2314792"/>
            <a:ext cx="2078599" cy="2078599"/>
          </a:xfrm>
          <a:prstGeom prst="rect">
            <a:avLst/>
          </a:prstGeom>
          <a:noFill/>
          <a:ln>
            <a:noFill/>
          </a:ln>
        </p:spPr>
      </p:pic>
      <mc:AlternateContent xmlns:mc="http://schemas.openxmlformats.org/markup-compatibility/2006" xmlns:a14="http://schemas.microsoft.com/office/drawing/2010/main">
        <mc:Choice Requires="a14">
          <p:sp>
            <p:nvSpPr>
              <p:cNvPr id="426" name="Google Shape;426;p39"/>
              <p:cNvSpPr txBox="1">
                <a:spLocks noGrp="1"/>
              </p:cNvSpPr>
              <p:nvPr>
                <p:ph type="subTitle" idx="1"/>
              </p:nvPr>
            </p:nvSpPr>
            <p:spPr>
              <a:xfrm>
                <a:off x="1991800" y="4955475"/>
                <a:ext cx="3115600" cy="1609997"/>
              </a:xfrm>
              <a:prstGeom prst="rect">
                <a:avLst/>
              </a:prstGeom>
            </p:spPr>
            <p:txBody>
              <a:bodyPr spcFirstLastPara="1" wrap="square" lIns="121900" tIns="121900" rIns="121900" bIns="121900" anchor="ctr" anchorCtr="0">
                <a:noAutofit/>
              </a:bodyPr>
              <a:lstStyle/>
              <a:p>
                <a:pPr marL="285750" indent="-285750" algn="l">
                  <a:buFont typeface="Arial" panose="020B0604020202020204" pitchFamily="34" charset="0"/>
                  <a:buChar char="•"/>
                </a:pPr>
                <a14:m>
                  <m:oMath xmlns:m="http://schemas.openxmlformats.org/officeDocument/2006/math">
                    <m:r>
                      <a:rPr lang="en-AU" sz="1800" b="0" i="1" u="none" strike="noStrike" baseline="0" smtClean="0">
                        <a:solidFill>
                          <a:srgbClr val="000000"/>
                        </a:solidFill>
                        <a:latin typeface="Cambria Math" panose="02040503050406030204" pitchFamily="18" charset="0"/>
                      </a:rPr>
                      <m:t>=1−</m:t>
                    </m:r>
                    <m:f>
                      <m:fPr>
                        <m:ctrlPr>
                          <a:rPr lang="el-GR" sz="1800" b="0" i="1" u="none" strike="noStrike" baseline="0" smtClean="0">
                            <a:solidFill>
                              <a:srgbClr val="000000"/>
                            </a:solidFill>
                            <a:latin typeface="Cambria Math" panose="02040503050406030204" pitchFamily="18" charset="0"/>
                          </a:rPr>
                        </m:ctrlPr>
                      </m:fPr>
                      <m:num>
                        <m:r>
                          <a:rPr lang="en-AU" sz="1800" b="0" i="1" u="none" strike="noStrike" baseline="0" smtClean="0">
                            <a:solidFill>
                              <a:srgbClr val="000000"/>
                            </a:solidFill>
                            <a:latin typeface="Cambria Math" panose="02040503050406030204" pitchFamily="18" charset="0"/>
                          </a:rPr>
                          <m:t>2</m:t>
                        </m:r>
                      </m:num>
                      <m:den>
                        <m:r>
                          <a:rPr lang="el-GR" sz="1800" i="1">
                            <a:solidFill>
                              <a:srgbClr val="000000"/>
                            </a:solidFill>
                            <a:latin typeface="Cambria Math" panose="02040503050406030204" pitchFamily="18" charset="0"/>
                          </a:rPr>
                          <m:t>𝜋</m:t>
                        </m:r>
                      </m:den>
                    </m:f>
                    <m:r>
                      <m:rPr>
                        <m:sty m:val="p"/>
                      </m:rPr>
                      <a:rPr lang="en-AU" sz="1800" b="0" i="0" smtClean="0">
                        <a:solidFill>
                          <a:srgbClr val="000000"/>
                        </a:solidFill>
                        <a:latin typeface="Cambria Math" panose="02040503050406030204" pitchFamily="18" charset="0"/>
                      </a:rPr>
                      <m:t>arccos</m:t>
                    </m:r>
                    <m:r>
                      <a:rPr lang="en-AU" sz="1800" b="0" i="0" smtClean="0">
                        <a:solidFill>
                          <a:srgbClr val="000000"/>
                        </a:solidFill>
                        <a:latin typeface="Cambria Math" panose="02040503050406030204" pitchFamily="18" charset="0"/>
                      </a:rPr>
                      <m:t>(</m:t>
                    </m:r>
                    <m:r>
                      <m:rPr>
                        <m:sty m:val="p"/>
                      </m:rPr>
                      <a:rPr lang="en-AU" sz="1800" b="0" i="0" smtClean="0">
                        <a:solidFill>
                          <a:srgbClr val="000000"/>
                        </a:solidFill>
                        <a:latin typeface="Cambria Math" panose="02040503050406030204" pitchFamily="18" charset="0"/>
                      </a:rPr>
                      <m:t>cos</m:t>
                    </m:r>
                    <m:r>
                      <a:rPr lang="en-AU" sz="1800" b="0" i="1" smtClean="0">
                        <a:solidFill>
                          <a:srgbClr val="000000"/>
                        </a:solidFill>
                        <a:latin typeface="Cambria Math" panose="02040503050406030204" pitchFamily="18" charset="0"/>
                      </a:rPr>
                      <m:t>⁡_</m:t>
                    </m:r>
                    <m:r>
                      <a:rPr lang="en-AU" sz="1800" b="0" i="1" smtClean="0">
                        <a:solidFill>
                          <a:srgbClr val="000000"/>
                        </a:solidFill>
                        <a:latin typeface="Cambria Math" panose="02040503050406030204" pitchFamily="18" charset="0"/>
                      </a:rPr>
                      <m:t>𝑠𝑖𝑚</m:t>
                    </m:r>
                    <m:r>
                      <a:rPr lang="en-AU" sz="1800" b="0" i="0" smtClean="0">
                        <a:solidFill>
                          <a:srgbClr val="000000"/>
                        </a:solidFill>
                        <a:latin typeface="Cambria Math" panose="02040503050406030204" pitchFamily="18" charset="0"/>
                      </a:rPr>
                      <m:t>)</m:t>
                    </m:r>
                  </m:oMath>
                </a14:m>
                <a:endParaRPr lang="en-AU" sz="1800" dirty="0">
                  <a:solidFill>
                    <a:schemeClr val="tx1"/>
                  </a:solidFill>
                  <a:latin typeface="Cabin" panose="020B0604020202020204" charset="0"/>
                </a:endParaRPr>
              </a:p>
              <a:p>
                <a:pPr marL="285750" indent="-285750" algn="l">
                  <a:buFont typeface="Arial" panose="020B0604020202020204" pitchFamily="34" charset="0"/>
                  <a:buChar char="•"/>
                </a:pPr>
                <a:r>
                  <a:rPr lang="en-AU" sz="1800" dirty="0">
                    <a:solidFill>
                      <a:schemeClr val="tx1"/>
                    </a:solidFill>
                    <a:latin typeface="Cabin" panose="020B0604020202020204" charset="0"/>
                  </a:rPr>
                  <a:t>Increases scores sparsity by </a:t>
                </a:r>
                <a:r>
                  <a:rPr lang="en-AU" sz="1800" b="1" dirty="0">
                    <a:solidFill>
                      <a:schemeClr val="tx1"/>
                    </a:solidFill>
                    <a:latin typeface="Cabin" panose="020B0604020202020204" charset="0"/>
                  </a:rPr>
                  <a:t>159%</a:t>
                </a:r>
              </a:p>
              <a:p>
                <a:pPr marL="285750" indent="-285750" algn="l">
                  <a:buFont typeface="Arial" panose="020B0604020202020204" pitchFamily="34" charset="0"/>
                  <a:buChar char="•"/>
                </a:pPr>
                <a:r>
                  <a:rPr lang="en-AU" sz="1800" dirty="0">
                    <a:solidFill>
                      <a:schemeClr val="tx1"/>
                    </a:solidFill>
                    <a:latin typeface="Cabin" panose="020B0604020202020204" charset="0"/>
                  </a:rPr>
                  <a:t>Improves range of scores to </a:t>
                </a:r>
                <a:r>
                  <a:rPr lang="en-AU" sz="1800" b="1" dirty="0">
                    <a:solidFill>
                      <a:schemeClr val="tx1"/>
                    </a:solidFill>
                    <a:latin typeface="Cabin" panose="020B0604020202020204" charset="0"/>
                  </a:rPr>
                  <a:t>[0.18, 1]</a:t>
                </a:r>
                <a:endParaRPr sz="1800" b="1" dirty="0">
                  <a:solidFill>
                    <a:schemeClr val="tx1"/>
                  </a:solidFill>
                  <a:latin typeface="Cabin" panose="020B0604020202020204" charset="0"/>
                </a:endParaRPr>
              </a:p>
            </p:txBody>
          </p:sp>
        </mc:Choice>
        <mc:Fallback xmlns="">
          <p:sp>
            <p:nvSpPr>
              <p:cNvPr id="426" name="Google Shape;426;p39"/>
              <p:cNvSpPr txBox="1">
                <a:spLocks noGrp="1" noRot="1" noChangeAspect="1" noMove="1" noResize="1" noEditPoints="1" noAdjustHandles="1" noChangeArrowheads="1" noChangeShapeType="1" noTextEdit="1"/>
              </p:cNvSpPr>
              <p:nvPr>
                <p:ph type="subTitle" idx="1"/>
              </p:nvPr>
            </p:nvSpPr>
            <p:spPr>
              <a:xfrm>
                <a:off x="1991800" y="4955475"/>
                <a:ext cx="3115600" cy="1609997"/>
              </a:xfrm>
              <a:prstGeom prst="rect">
                <a:avLst/>
              </a:prstGeom>
              <a:blipFill>
                <a:blip r:embed="rId4"/>
                <a:stretch>
                  <a:fillRect r="-1370" b="-530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27" name="Google Shape;427;p39"/>
              <p:cNvSpPr txBox="1">
                <a:spLocks noGrp="1"/>
              </p:cNvSpPr>
              <p:nvPr>
                <p:ph type="subTitle" idx="2"/>
              </p:nvPr>
            </p:nvSpPr>
            <p:spPr>
              <a:xfrm>
                <a:off x="7084433" y="4955476"/>
                <a:ext cx="3115600" cy="1609996"/>
              </a:xfrm>
              <a:prstGeom prst="rect">
                <a:avLst/>
              </a:prstGeom>
            </p:spPr>
            <p:txBody>
              <a:bodyPr spcFirstLastPara="1" wrap="square" lIns="121900" tIns="121900" rIns="121900" bIns="121900" anchor="ctr" anchorCtr="0">
                <a:noAutofit/>
              </a:bodyPr>
              <a:lstStyle/>
              <a:p>
                <a:pPr marL="285750" indent="-285750" algn="l">
                  <a:buFont typeface="Arial" panose="020B0604020202020204" pitchFamily="34" charset="0"/>
                  <a:buChar char="•"/>
                </a:pPr>
                <a14:m>
                  <m:oMath xmlns:m="http://schemas.openxmlformats.org/officeDocument/2006/math">
                    <m:r>
                      <a:rPr lang="en-AU" sz="1800" b="0" i="1" u="none" strike="noStrike" baseline="0" smtClean="0">
                        <a:solidFill>
                          <a:srgbClr val="000000"/>
                        </a:solidFill>
                        <a:latin typeface="Cambria Math" panose="02040503050406030204" pitchFamily="18" charset="0"/>
                      </a:rPr>
                      <m:t>=</m:t>
                    </m:r>
                    <m:f>
                      <m:fPr>
                        <m:ctrlPr>
                          <a:rPr lang="en-AU" sz="1800" b="0" i="1" u="none" strike="noStrike" baseline="0" smtClean="0">
                            <a:solidFill>
                              <a:srgbClr val="000000"/>
                            </a:solidFill>
                            <a:latin typeface="Cambria Math" panose="02040503050406030204" pitchFamily="18" charset="0"/>
                          </a:rPr>
                        </m:ctrlPr>
                      </m:fPr>
                      <m:num>
                        <m:func>
                          <m:funcPr>
                            <m:ctrlPr>
                              <a:rPr lang="en-AU" sz="1800" i="1">
                                <a:solidFill>
                                  <a:srgbClr val="000000"/>
                                </a:solidFill>
                                <a:latin typeface="Cambria Math" panose="02040503050406030204" pitchFamily="18" charset="0"/>
                              </a:rPr>
                            </m:ctrlPr>
                          </m:funcPr>
                          <m:fName>
                            <m:r>
                              <m:rPr>
                                <m:sty m:val="p"/>
                              </m:rPr>
                              <a:rPr lang="en-AU" sz="1800" i="1" smtClean="0">
                                <a:solidFill>
                                  <a:srgbClr val="000000"/>
                                </a:solidFill>
                                <a:latin typeface="Cambria Math" panose="02040503050406030204" pitchFamily="18" charset="0"/>
                              </a:rPr>
                              <m:t>cos</m:t>
                            </m:r>
                            <m:r>
                              <a:rPr lang="en-AU" sz="1800" i="1">
                                <a:solidFill>
                                  <a:srgbClr val="000000"/>
                                </a:solidFill>
                                <a:latin typeface="Cambria Math" panose="02040503050406030204" pitchFamily="18" charset="0"/>
                              </a:rPr>
                              <m:t>_</m:t>
                            </m:r>
                            <m:r>
                              <a:rPr lang="en-AU" sz="1800" i="1">
                                <a:solidFill>
                                  <a:srgbClr val="000000"/>
                                </a:solidFill>
                                <a:latin typeface="Cambria Math" panose="02040503050406030204" pitchFamily="18" charset="0"/>
                              </a:rPr>
                              <m:t>𝑠𝑖𝑚</m:t>
                            </m:r>
                          </m:fName>
                          <m:e>
                            <m:r>
                              <a:rPr lang="en-AU" sz="1800" b="0" i="1" smtClean="0">
                                <a:solidFill>
                                  <a:srgbClr val="000000"/>
                                </a:solidFill>
                                <a:latin typeface="Cambria Math" panose="02040503050406030204" pitchFamily="18" charset="0"/>
                              </a:rPr>
                              <m:t>− </m:t>
                            </m:r>
                            <m:r>
                              <m:rPr>
                                <m:sty m:val="p"/>
                              </m:rPr>
                              <a:rPr lang="en-AU" sz="1800" b="0" i="0" smtClean="0">
                                <a:solidFill>
                                  <a:srgbClr val="000000"/>
                                </a:solidFill>
                                <a:latin typeface="Cambria Math" panose="02040503050406030204" pitchFamily="18" charset="0"/>
                              </a:rPr>
                              <m:t>min</m:t>
                            </m:r>
                            <m:r>
                              <a:rPr lang="en-AU" sz="1800" b="0" i="1" smtClean="0">
                                <a:solidFill>
                                  <a:srgbClr val="000000"/>
                                </a:solidFill>
                                <a:latin typeface="Cambria Math" panose="02040503050406030204" pitchFamily="18" charset="0"/>
                              </a:rPr>
                              <m:t>⁡(</m:t>
                            </m:r>
                            <m:r>
                              <m:rPr>
                                <m:sty m:val="p"/>
                              </m:rPr>
                              <a:rPr lang="en-AU" sz="1800" smtClean="0">
                                <a:solidFill>
                                  <a:srgbClr val="000000"/>
                                </a:solidFill>
                                <a:latin typeface="Cambria Math" panose="02040503050406030204" pitchFamily="18" charset="0"/>
                              </a:rPr>
                              <m:t>cos</m:t>
                            </m:r>
                            <m:r>
                              <a:rPr lang="en-AU" sz="1800" b="0" i="1" smtClean="0">
                                <a:solidFill>
                                  <a:srgbClr val="000000"/>
                                </a:solidFill>
                                <a:latin typeface="Cambria Math" panose="02040503050406030204" pitchFamily="18" charset="0"/>
                              </a:rPr>
                              <m:t>_</m:t>
                            </m:r>
                            <m:r>
                              <a:rPr lang="en-AU" sz="1800" i="1">
                                <a:solidFill>
                                  <a:srgbClr val="000000"/>
                                </a:solidFill>
                                <a:latin typeface="Cambria Math" panose="02040503050406030204" pitchFamily="18" charset="0"/>
                              </a:rPr>
                              <m:t>𝑠𝑖𝑚</m:t>
                            </m:r>
                            <m:r>
                              <a:rPr lang="en-AU" sz="1800" b="0" i="1" smtClean="0">
                                <a:solidFill>
                                  <a:srgbClr val="000000"/>
                                </a:solidFill>
                                <a:latin typeface="Cambria Math" panose="02040503050406030204" pitchFamily="18" charset="0"/>
                              </a:rPr>
                              <m:t>⁡)</m:t>
                            </m:r>
                          </m:e>
                        </m:func>
                      </m:num>
                      <m:den>
                        <m:func>
                          <m:funcPr>
                            <m:ctrlPr>
                              <a:rPr lang="en-AU" sz="1800" i="1">
                                <a:solidFill>
                                  <a:srgbClr val="000000"/>
                                </a:solidFill>
                                <a:latin typeface="Cambria Math" panose="02040503050406030204" pitchFamily="18" charset="0"/>
                              </a:rPr>
                            </m:ctrlPr>
                          </m:funcPr>
                          <m:fName>
                            <m:r>
                              <a:rPr lang="en-AU" sz="1800" b="0" i="1" smtClean="0">
                                <a:solidFill>
                                  <a:srgbClr val="000000"/>
                                </a:solidFill>
                                <a:latin typeface="Cambria Math" panose="02040503050406030204" pitchFamily="18" charset="0"/>
                              </a:rPr>
                              <m:t>1</m:t>
                            </m:r>
                          </m:fName>
                          <m:e>
                            <m:r>
                              <a:rPr lang="en-AU" sz="1800" i="1">
                                <a:solidFill>
                                  <a:srgbClr val="000000"/>
                                </a:solidFill>
                                <a:latin typeface="Cambria Math" panose="02040503050406030204" pitchFamily="18" charset="0"/>
                              </a:rPr>
                              <m:t>− </m:t>
                            </m:r>
                            <m:r>
                              <m:rPr>
                                <m:sty m:val="p"/>
                              </m:rPr>
                              <a:rPr lang="en-AU" sz="1800">
                                <a:solidFill>
                                  <a:srgbClr val="000000"/>
                                </a:solidFill>
                                <a:latin typeface="Cambria Math" panose="02040503050406030204" pitchFamily="18" charset="0"/>
                              </a:rPr>
                              <m:t>min</m:t>
                            </m:r>
                            <m:r>
                              <a:rPr lang="en-AU" sz="1800" i="1">
                                <a:solidFill>
                                  <a:srgbClr val="000000"/>
                                </a:solidFill>
                                <a:latin typeface="Cambria Math" panose="02040503050406030204" pitchFamily="18" charset="0"/>
                              </a:rPr>
                              <m:t>⁡(</m:t>
                            </m:r>
                            <m:r>
                              <m:rPr>
                                <m:sty m:val="p"/>
                              </m:rPr>
                              <a:rPr lang="en-AU" sz="1800">
                                <a:solidFill>
                                  <a:srgbClr val="000000"/>
                                </a:solidFill>
                                <a:latin typeface="Cambria Math" panose="02040503050406030204" pitchFamily="18" charset="0"/>
                              </a:rPr>
                              <m:t>cos</m:t>
                            </m:r>
                            <m:r>
                              <a:rPr lang="en-AU" sz="1800" i="1">
                                <a:solidFill>
                                  <a:srgbClr val="000000"/>
                                </a:solidFill>
                                <a:latin typeface="Cambria Math" panose="02040503050406030204" pitchFamily="18" charset="0"/>
                              </a:rPr>
                              <m:t>_</m:t>
                            </m:r>
                            <m:r>
                              <a:rPr lang="en-AU" sz="1800" i="1">
                                <a:solidFill>
                                  <a:srgbClr val="000000"/>
                                </a:solidFill>
                                <a:latin typeface="Cambria Math" panose="02040503050406030204" pitchFamily="18" charset="0"/>
                              </a:rPr>
                              <m:t>𝑠𝑖𝑚</m:t>
                            </m:r>
                            <m:r>
                              <a:rPr lang="en-AU" sz="1800" i="1">
                                <a:solidFill>
                                  <a:srgbClr val="000000"/>
                                </a:solidFill>
                                <a:latin typeface="Cambria Math" panose="02040503050406030204" pitchFamily="18" charset="0"/>
                              </a:rPr>
                              <m:t>⁡)</m:t>
                            </m:r>
                          </m:e>
                        </m:func>
                      </m:den>
                    </m:f>
                  </m:oMath>
                </a14:m>
                <a:endParaRPr lang="en-AU" sz="1800" dirty="0">
                  <a:solidFill>
                    <a:schemeClr val="tx1"/>
                  </a:solidFill>
                  <a:latin typeface="Cabin" panose="020B0604020202020204" charset="0"/>
                </a:endParaRPr>
              </a:p>
              <a:p>
                <a:pPr marL="285750" indent="-285750" algn="l">
                  <a:buFont typeface="Arial" panose="020B0604020202020204" pitchFamily="34" charset="0"/>
                  <a:buChar char="•"/>
                </a:pPr>
                <a:r>
                  <a:rPr lang="en-AU" sz="1800" dirty="0">
                    <a:solidFill>
                      <a:schemeClr val="tx1"/>
                    </a:solidFill>
                    <a:latin typeface="Cabin" panose="020B0604020202020204" charset="0"/>
                  </a:rPr>
                  <a:t>Increase scores sparsity a further </a:t>
                </a:r>
                <a:r>
                  <a:rPr lang="en-AU" sz="1800" b="1" dirty="0">
                    <a:solidFill>
                      <a:schemeClr val="tx1"/>
                    </a:solidFill>
                    <a:latin typeface="Cabin" panose="020B0604020202020204" charset="0"/>
                  </a:rPr>
                  <a:t>137%</a:t>
                </a:r>
              </a:p>
              <a:p>
                <a:pPr marL="285750" indent="-285750" algn="l">
                  <a:buFont typeface="Arial" panose="020B0604020202020204" pitchFamily="34" charset="0"/>
                  <a:buChar char="•"/>
                </a:pPr>
                <a:r>
                  <a:rPr lang="en-AU" sz="1800" dirty="0">
                    <a:solidFill>
                      <a:schemeClr val="tx1"/>
                    </a:solidFill>
                    <a:latin typeface="Cabin" panose="020B0604020202020204" charset="0"/>
                  </a:rPr>
                  <a:t>Further improves range of scores to </a:t>
                </a:r>
                <a:r>
                  <a:rPr lang="en-AU" sz="1800" b="1" dirty="0">
                    <a:solidFill>
                      <a:schemeClr val="tx1"/>
                    </a:solidFill>
                    <a:latin typeface="Cabin" panose="020B0604020202020204" charset="0"/>
                  </a:rPr>
                  <a:t>[0, 1]</a:t>
                </a:r>
              </a:p>
            </p:txBody>
          </p:sp>
        </mc:Choice>
        <mc:Fallback xmlns="">
          <p:sp>
            <p:nvSpPr>
              <p:cNvPr id="427" name="Google Shape;427;p39"/>
              <p:cNvSpPr txBox="1">
                <a:spLocks noGrp="1" noRot="1" noChangeAspect="1" noMove="1" noResize="1" noEditPoints="1" noAdjustHandles="1" noChangeArrowheads="1" noChangeShapeType="1" noTextEdit="1"/>
              </p:cNvSpPr>
              <p:nvPr>
                <p:ph type="subTitle" idx="2"/>
              </p:nvPr>
            </p:nvSpPr>
            <p:spPr>
              <a:xfrm>
                <a:off x="7084433" y="4955476"/>
                <a:ext cx="3115600" cy="1609996"/>
              </a:xfrm>
              <a:prstGeom prst="rect">
                <a:avLst/>
              </a:prstGeom>
              <a:blipFill>
                <a:blip r:embed="rId5"/>
                <a:stretch>
                  <a:fillRect b="-6818"/>
                </a:stretch>
              </a:blipFill>
            </p:spPr>
            <p:txBody>
              <a:bodyPr/>
              <a:lstStyle/>
              <a:p>
                <a:r>
                  <a:rPr lang="en-AU">
                    <a:noFill/>
                  </a:rPr>
                  <a:t> </a:t>
                </a:r>
              </a:p>
            </p:txBody>
          </p:sp>
        </mc:Fallback>
      </mc:AlternateContent>
      <p:sp>
        <p:nvSpPr>
          <p:cNvPr id="428" name="Google Shape;428;p39"/>
          <p:cNvSpPr txBox="1">
            <a:spLocks noGrp="1"/>
          </p:cNvSpPr>
          <p:nvPr>
            <p:ph type="title"/>
          </p:nvPr>
        </p:nvSpPr>
        <p:spPr>
          <a:xfrm>
            <a:off x="960000" y="720000"/>
            <a:ext cx="10272000" cy="752400"/>
          </a:xfrm>
          <a:prstGeom prst="rect">
            <a:avLst/>
          </a:prstGeom>
        </p:spPr>
        <p:txBody>
          <a:bodyPr spcFirstLastPara="1" wrap="square" lIns="121900" tIns="121900" rIns="121900" bIns="121900" anchor="ctr" anchorCtr="0">
            <a:noAutofit/>
          </a:bodyPr>
          <a:lstStyle/>
          <a:p>
            <a:r>
              <a:rPr lang="en" dirty="0"/>
              <a:t>Optimisation</a:t>
            </a:r>
            <a:endParaRPr dirty="0"/>
          </a:p>
        </p:txBody>
      </p:sp>
      <p:sp>
        <p:nvSpPr>
          <p:cNvPr id="429" name="Google Shape;429;p39"/>
          <p:cNvSpPr txBox="1">
            <a:spLocks noGrp="1"/>
          </p:cNvSpPr>
          <p:nvPr>
            <p:ph type="title" idx="3"/>
          </p:nvPr>
        </p:nvSpPr>
        <p:spPr>
          <a:xfrm>
            <a:off x="1878590" y="4265606"/>
            <a:ext cx="3536492" cy="703600"/>
          </a:xfrm>
          <a:prstGeom prst="rect">
            <a:avLst/>
          </a:prstGeom>
        </p:spPr>
        <p:txBody>
          <a:bodyPr spcFirstLastPara="1" wrap="square" lIns="121900" tIns="121900" rIns="121900" bIns="121900" anchor="ctr" anchorCtr="0">
            <a:noAutofit/>
          </a:bodyPr>
          <a:lstStyle/>
          <a:p>
            <a:r>
              <a:rPr lang="en" sz="2000" dirty="0"/>
              <a:t>Take the angle</a:t>
            </a:r>
            <a:endParaRPr sz="2000" dirty="0"/>
          </a:p>
        </p:txBody>
      </p:sp>
      <p:sp>
        <p:nvSpPr>
          <p:cNvPr id="430" name="Google Shape;430;p39"/>
          <p:cNvSpPr txBox="1">
            <a:spLocks noGrp="1"/>
          </p:cNvSpPr>
          <p:nvPr>
            <p:ph type="title" idx="4"/>
          </p:nvPr>
        </p:nvSpPr>
        <p:spPr>
          <a:xfrm>
            <a:off x="6873962" y="4265606"/>
            <a:ext cx="3536508" cy="703600"/>
          </a:xfrm>
          <a:prstGeom prst="rect">
            <a:avLst/>
          </a:prstGeom>
        </p:spPr>
        <p:txBody>
          <a:bodyPr spcFirstLastPara="1" wrap="square" lIns="121900" tIns="121900" rIns="121900" bIns="121900" anchor="ctr" anchorCtr="0">
            <a:noAutofit/>
          </a:bodyPr>
          <a:lstStyle/>
          <a:p>
            <a:r>
              <a:rPr lang="en" sz="2000" dirty="0"/>
              <a:t>Min-max normalisation</a:t>
            </a:r>
            <a:endParaRPr sz="2000" dirty="0"/>
          </a:p>
        </p:txBody>
      </p:sp>
      <p:sp>
        <p:nvSpPr>
          <p:cNvPr id="2" name="Google Shape;353;p37">
            <a:extLst>
              <a:ext uri="{FF2B5EF4-FFF2-40B4-BE49-F238E27FC236}">
                <a16:creationId xmlns:a16="http://schemas.microsoft.com/office/drawing/2014/main" id="{04A5513E-BE4A-E8CA-EE4A-CFF8D5EDC899}"/>
              </a:ext>
            </a:extLst>
          </p:cNvPr>
          <p:cNvSpPr txBox="1">
            <a:spLocks/>
          </p:cNvSpPr>
          <p:nvPr/>
        </p:nvSpPr>
        <p:spPr>
          <a:xfrm>
            <a:off x="2299791" y="1854732"/>
            <a:ext cx="7592418" cy="557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Libre Baskerville"/>
              <a:buNone/>
              <a:defRPr sz="2800" b="1" i="0" u="none" strike="noStrike" cap="none">
                <a:solidFill>
                  <a:schemeClr val="accent1"/>
                </a:solidFill>
                <a:latin typeface="Libre Baskerville"/>
                <a:ea typeface="Libre Baskerville"/>
                <a:cs typeface="Libre Baskerville"/>
                <a:sym typeface="Libre Baskerville"/>
              </a:defRPr>
            </a:lvl1pPr>
            <a:lvl2pPr marR="0" lvl="1"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dk1"/>
              </a:buClr>
              <a:buSzPts val="3100"/>
              <a:buFont typeface="Merriweather Black"/>
              <a:buNone/>
              <a:defRPr sz="3100" b="0" i="0" u="none" strike="noStrike" cap="none">
                <a:solidFill>
                  <a:schemeClr val="dk1"/>
                </a:solidFill>
                <a:latin typeface="Merriweather Black"/>
                <a:ea typeface="Merriweather Black"/>
                <a:cs typeface="Merriweather Black"/>
                <a:sym typeface="Merriweather Black"/>
              </a:defRPr>
            </a:lvl9pPr>
          </a:lstStyle>
          <a:p>
            <a:pPr algn="ctr"/>
            <a:r>
              <a:rPr lang="en-AU" sz="2000" kern="0" dirty="0"/>
              <a:t>Improve Scores sparsity and Range of scores</a:t>
            </a:r>
          </a:p>
        </p:txBody>
      </p:sp>
      <p:grpSp>
        <p:nvGrpSpPr>
          <p:cNvPr id="4" name="Google Shape;794;p56">
            <a:extLst>
              <a:ext uri="{FF2B5EF4-FFF2-40B4-BE49-F238E27FC236}">
                <a16:creationId xmlns:a16="http://schemas.microsoft.com/office/drawing/2014/main" id="{6EF49080-5684-2BBB-4018-39BCA6C46106}"/>
              </a:ext>
            </a:extLst>
          </p:cNvPr>
          <p:cNvGrpSpPr/>
          <p:nvPr/>
        </p:nvGrpSpPr>
        <p:grpSpPr>
          <a:xfrm>
            <a:off x="8318216" y="3030091"/>
            <a:ext cx="648000" cy="648000"/>
            <a:chOff x="720890" y="1419711"/>
            <a:chExt cx="376209" cy="376248"/>
          </a:xfrm>
        </p:grpSpPr>
        <p:sp>
          <p:nvSpPr>
            <p:cNvPr id="5" name="Google Shape;795;p56">
              <a:extLst>
                <a:ext uri="{FF2B5EF4-FFF2-40B4-BE49-F238E27FC236}">
                  <a16:creationId xmlns:a16="http://schemas.microsoft.com/office/drawing/2014/main" id="{C1749528-78E4-02B9-30FB-D6CF1B72AC29}"/>
                </a:ext>
              </a:extLst>
            </p:cNvPr>
            <p:cNvSpPr/>
            <p:nvPr/>
          </p:nvSpPr>
          <p:spPr>
            <a:xfrm>
              <a:off x="742879" y="1419711"/>
              <a:ext cx="332270" cy="376248"/>
            </a:xfrm>
            <a:custGeom>
              <a:avLst/>
              <a:gdLst/>
              <a:ahLst/>
              <a:cxnLst/>
              <a:rect l="l" t="t" r="r" b="b"/>
              <a:pathLst>
                <a:path w="8598" h="9736" extrusionOk="0">
                  <a:moveTo>
                    <a:pt x="3311" y="857"/>
                  </a:moveTo>
                  <a:cubicBezTo>
                    <a:pt x="3305" y="904"/>
                    <a:pt x="3300" y="952"/>
                    <a:pt x="3300" y="1001"/>
                  </a:cubicBezTo>
                  <a:cubicBezTo>
                    <a:pt x="3300" y="1049"/>
                    <a:pt x="3305" y="1096"/>
                    <a:pt x="3311" y="1144"/>
                  </a:cubicBezTo>
                  <a:lnTo>
                    <a:pt x="1224" y="1144"/>
                  </a:lnTo>
                  <a:cubicBezTo>
                    <a:pt x="1135" y="1144"/>
                    <a:pt x="1065" y="1061"/>
                    <a:pt x="1085" y="969"/>
                  </a:cubicBezTo>
                  <a:cubicBezTo>
                    <a:pt x="1100" y="902"/>
                    <a:pt x="1160" y="857"/>
                    <a:pt x="1228" y="857"/>
                  </a:cubicBezTo>
                  <a:close/>
                  <a:moveTo>
                    <a:pt x="7374" y="859"/>
                  </a:moveTo>
                  <a:cubicBezTo>
                    <a:pt x="7463" y="859"/>
                    <a:pt x="7533" y="941"/>
                    <a:pt x="7512" y="1033"/>
                  </a:cubicBezTo>
                  <a:cubicBezTo>
                    <a:pt x="7498" y="1100"/>
                    <a:pt x="7437" y="1145"/>
                    <a:pt x="7369" y="1145"/>
                  </a:cubicBezTo>
                  <a:lnTo>
                    <a:pt x="5286" y="1145"/>
                  </a:lnTo>
                  <a:cubicBezTo>
                    <a:pt x="5293" y="1098"/>
                    <a:pt x="5297" y="1050"/>
                    <a:pt x="5297" y="1002"/>
                  </a:cubicBezTo>
                  <a:cubicBezTo>
                    <a:pt x="5297" y="953"/>
                    <a:pt x="5293" y="906"/>
                    <a:pt x="5286" y="859"/>
                  </a:cubicBezTo>
                  <a:close/>
                  <a:moveTo>
                    <a:pt x="4300" y="281"/>
                  </a:moveTo>
                  <a:cubicBezTo>
                    <a:pt x="4693" y="281"/>
                    <a:pt x="5012" y="600"/>
                    <a:pt x="5012" y="994"/>
                  </a:cubicBezTo>
                  <a:cubicBezTo>
                    <a:pt x="5012" y="1387"/>
                    <a:pt x="4693" y="1706"/>
                    <a:pt x="4300" y="1706"/>
                  </a:cubicBezTo>
                  <a:cubicBezTo>
                    <a:pt x="3906" y="1706"/>
                    <a:pt x="3587" y="1387"/>
                    <a:pt x="3587" y="994"/>
                  </a:cubicBezTo>
                  <a:cubicBezTo>
                    <a:pt x="3587" y="600"/>
                    <a:pt x="3906" y="281"/>
                    <a:pt x="4300" y="281"/>
                  </a:cubicBezTo>
                  <a:close/>
                  <a:moveTo>
                    <a:pt x="4732" y="1902"/>
                  </a:moveTo>
                  <a:lnTo>
                    <a:pt x="4732" y="2284"/>
                  </a:lnTo>
                  <a:lnTo>
                    <a:pt x="3877" y="2284"/>
                  </a:lnTo>
                  <a:lnTo>
                    <a:pt x="3877" y="1902"/>
                  </a:lnTo>
                  <a:cubicBezTo>
                    <a:pt x="4006" y="1965"/>
                    <a:pt x="4151" y="1999"/>
                    <a:pt x="4305" y="1999"/>
                  </a:cubicBezTo>
                  <a:cubicBezTo>
                    <a:pt x="4458" y="1999"/>
                    <a:pt x="4603" y="1965"/>
                    <a:pt x="4732" y="1902"/>
                  </a:cubicBezTo>
                  <a:close/>
                  <a:moveTo>
                    <a:pt x="5149" y="2569"/>
                  </a:moveTo>
                  <a:cubicBezTo>
                    <a:pt x="5217" y="2569"/>
                    <a:pt x="5278" y="2613"/>
                    <a:pt x="5293" y="2680"/>
                  </a:cubicBezTo>
                  <a:cubicBezTo>
                    <a:pt x="5313" y="2772"/>
                    <a:pt x="5243" y="2855"/>
                    <a:pt x="5154" y="2855"/>
                  </a:cubicBezTo>
                  <a:lnTo>
                    <a:pt x="3448" y="2855"/>
                  </a:lnTo>
                  <a:cubicBezTo>
                    <a:pt x="3380" y="2855"/>
                    <a:pt x="3318" y="2809"/>
                    <a:pt x="3305" y="2744"/>
                  </a:cubicBezTo>
                  <a:cubicBezTo>
                    <a:pt x="3285" y="2650"/>
                    <a:pt x="3355" y="2569"/>
                    <a:pt x="3444" y="2569"/>
                  </a:cubicBezTo>
                  <a:close/>
                  <a:moveTo>
                    <a:pt x="3876" y="3140"/>
                  </a:moveTo>
                  <a:lnTo>
                    <a:pt x="3876" y="6599"/>
                  </a:lnTo>
                  <a:lnTo>
                    <a:pt x="3591" y="6599"/>
                  </a:lnTo>
                  <a:lnTo>
                    <a:pt x="3591" y="3140"/>
                  </a:lnTo>
                  <a:close/>
                  <a:moveTo>
                    <a:pt x="4446" y="3140"/>
                  </a:moveTo>
                  <a:lnTo>
                    <a:pt x="4446" y="6599"/>
                  </a:lnTo>
                  <a:lnTo>
                    <a:pt x="4162" y="6599"/>
                  </a:lnTo>
                  <a:lnTo>
                    <a:pt x="4162" y="3140"/>
                  </a:lnTo>
                  <a:close/>
                  <a:moveTo>
                    <a:pt x="5017" y="3140"/>
                  </a:moveTo>
                  <a:lnTo>
                    <a:pt x="5017" y="6599"/>
                  </a:lnTo>
                  <a:lnTo>
                    <a:pt x="4732" y="6599"/>
                  </a:lnTo>
                  <a:lnTo>
                    <a:pt x="4732" y="3140"/>
                  </a:lnTo>
                  <a:close/>
                  <a:moveTo>
                    <a:pt x="5721" y="6883"/>
                  </a:moveTo>
                  <a:cubicBezTo>
                    <a:pt x="5787" y="6883"/>
                    <a:pt x="5849" y="6929"/>
                    <a:pt x="5864" y="6995"/>
                  </a:cubicBezTo>
                  <a:cubicBezTo>
                    <a:pt x="5883" y="7088"/>
                    <a:pt x="5813" y="7170"/>
                    <a:pt x="5724" y="7170"/>
                  </a:cubicBezTo>
                  <a:lnTo>
                    <a:pt x="3449" y="7170"/>
                  </a:lnTo>
                  <a:cubicBezTo>
                    <a:pt x="3376" y="7170"/>
                    <a:pt x="3311" y="7223"/>
                    <a:pt x="3302" y="7295"/>
                  </a:cubicBezTo>
                  <a:cubicBezTo>
                    <a:pt x="3291" y="7380"/>
                    <a:pt x="3359" y="7455"/>
                    <a:pt x="3444" y="7455"/>
                  </a:cubicBezTo>
                  <a:lnTo>
                    <a:pt x="5632" y="7455"/>
                  </a:lnTo>
                  <a:lnTo>
                    <a:pt x="5870" y="7990"/>
                  </a:lnTo>
                  <a:cubicBezTo>
                    <a:pt x="5924" y="8113"/>
                    <a:pt x="6002" y="8220"/>
                    <a:pt x="6096" y="8310"/>
                  </a:cubicBezTo>
                  <a:lnTo>
                    <a:pt x="2502" y="8310"/>
                  </a:lnTo>
                  <a:cubicBezTo>
                    <a:pt x="2595" y="8221"/>
                    <a:pt x="2672" y="8113"/>
                    <a:pt x="2727" y="7990"/>
                  </a:cubicBezTo>
                  <a:lnTo>
                    <a:pt x="3004" y="7370"/>
                  </a:lnTo>
                  <a:cubicBezTo>
                    <a:pt x="3033" y="7304"/>
                    <a:pt x="3009" y="7220"/>
                    <a:pt x="2935" y="7182"/>
                  </a:cubicBezTo>
                  <a:cubicBezTo>
                    <a:pt x="2917" y="7173"/>
                    <a:pt x="2895" y="7169"/>
                    <a:pt x="2873" y="7169"/>
                  </a:cubicBezTo>
                  <a:cubicBezTo>
                    <a:pt x="2787" y="7169"/>
                    <a:pt x="2717" y="7089"/>
                    <a:pt x="2734" y="6999"/>
                  </a:cubicBezTo>
                  <a:cubicBezTo>
                    <a:pt x="2746" y="6931"/>
                    <a:pt x="2809" y="6883"/>
                    <a:pt x="2878" y="6883"/>
                  </a:cubicBezTo>
                  <a:close/>
                  <a:moveTo>
                    <a:pt x="6804" y="8595"/>
                  </a:moveTo>
                  <a:cubicBezTo>
                    <a:pt x="6989" y="8595"/>
                    <a:pt x="7148" y="8714"/>
                    <a:pt x="7206" y="8880"/>
                  </a:cubicBezTo>
                  <a:lnTo>
                    <a:pt x="1391" y="8880"/>
                  </a:lnTo>
                  <a:cubicBezTo>
                    <a:pt x="1450" y="8714"/>
                    <a:pt x="1609" y="8595"/>
                    <a:pt x="1795" y="8595"/>
                  </a:cubicBezTo>
                  <a:close/>
                  <a:moveTo>
                    <a:pt x="7882" y="9166"/>
                  </a:moveTo>
                  <a:cubicBezTo>
                    <a:pt x="8068" y="9166"/>
                    <a:pt x="8227" y="9286"/>
                    <a:pt x="8285" y="9451"/>
                  </a:cubicBezTo>
                  <a:lnTo>
                    <a:pt x="312" y="9451"/>
                  </a:lnTo>
                  <a:cubicBezTo>
                    <a:pt x="371" y="9286"/>
                    <a:pt x="530" y="9166"/>
                    <a:pt x="715" y="9166"/>
                  </a:cubicBezTo>
                  <a:close/>
                  <a:moveTo>
                    <a:pt x="4303" y="0"/>
                  </a:moveTo>
                  <a:cubicBezTo>
                    <a:pt x="3906" y="0"/>
                    <a:pt x="3563" y="233"/>
                    <a:pt x="3401" y="571"/>
                  </a:cubicBezTo>
                  <a:lnTo>
                    <a:pt x="1240" y="571"/>
                  </a:lnTo>
                  <a:cubicBezTo>
                    <a:pt x="1017" y="571"/>
                    <a:pt x="824" y="737"/>
                    <a:pt x="804" y="959"/>
                  </a:cubicBezTo>
                  <a:cubicBezTo>
                    <a:pt x="782" y="1213"/>
                    <a:pt x="981" y="1426"/>
                    <a:pt x="1230" y="1426"/>
                  </a:cubicBezTo>
                  <a:lnTo>
                    <a:pt x="3404" y="1426"/>
                  </a:lnTo>
                  <a:cubicBezTo>
                    <a:pt x="3452" y="1527"/>
                    <a:pt x="3516" y="1617"/>
                    <a:pt x="3592" y="1697"/>
                  </a:cubicBezTo>
                  <a:lnTo>
                    <a:pt x="3592" y="2283"/>
                  </a:lnTo>
                  <a:lnTo>
                    <a:pt x="3457" y="2283"/>
                  </a:lnTo>
                  <a:cubicBezTo>
                    <a:pt x="3238" y="2283"/>
                    <a:pt x="3049" y="2444"/>
                    <a:pt x="3024" y="2661"/>
                  </a:cubicBezTo>
                  <a:cubicBezTo>
                    <a:pt x="3000" y="2868"/>
                    <a:pt x="3126" y="3050"/>
                    <a:pt x="3306" y="3114"/>
                  </a:cubicBezTo>
                  <a:lnTo>
                    <a:pt x="3306" y="6599"/>
                  </a:lnTo>
                  <a:lnTo>
                    <a:pt x="2887" y="6599"/>
                  </a:lnTo>
                  <a:cubicBezTo>
                    <a:pt x="2669" y="6599"/>
                    <a:pt x="2478" y="6760"/>
                    <a:pt x="2453" y="6977"/>
                  </a:cubicBezTo>
                  <a:cubicBezTo>
                    <a:pt x="2432" y="7162"/>
                    <a:pt x="2530" y="7327"/>
                    <a:pt x="2680" y="7406"/>
                  </a:cubicBezTo>
                  <a:lnTo>
                    <a:pt x="2472" y="7873"/>
                  </a:lnTo>
                  <a:cubicBezTo>
                    <a:pt x="2353" y="8138"/>
                    <a:pt x="2090" y="8309"/>
                    <a:pt x="1799" y="8309"/>
                  </a:cubicBezTo>
                  <a:cubicBezTo>
                    <a:pt x="1455" y="8309"/>
                    <a:pt x="1166" y="8554"/>
                    <a:pt x="1101" y="8880"/>
                  </a:cubicBezTo>
                  <a:lnTo>
                    <a:pt x="715" y="8880"/>
                  </a:lnTo>
                  <a:cubicBezTo>
                    <a:pt x="321" y="8880"/>
                    <a:pt x="1" y="9202"/>
                    <a:pt x="3" y="9596"/>
                  </a:cubicBezTo>
                  <a:cubicBezTo>
                    <a:pt x="3" y="9674"/>
                    <a:pt x="68" y="9736"/>
                    <a:pt x="146" y="9736"/>
                  </a:cubicBezTo>
                  <a:lnTo>
                    <a:pt x="8453" y="9736"/>
                  </a:lnTo>
                  <a:cubicBezTo>
                    <a:pt x="8531" y="9736"/>
                    <a:pt x="8594" y="9673"/>
                    <a:pt x="8596" y="9596"/>
                  </a:cubicBezTo>
                  <a:cubicBezTo>
                    <a:pt x="8597" y="9202"/>
                    <a:pt x="8276" y="8880"/>
                    <a:pt x="7882" y="8880"/>
                  </a:cubicBezTo>
                  <a:lnTo>
                    <a:pt x="7502" y="8880"/>
                  </a:lnTo>
                  <a:cubicBezTo>
                    <a:pt x="7435" y="8556"/>
                    <a:pt x="7148" y="8309"/>
                    <a:pt x="6804" y="8309"/>
                  </a:cubicBezTo>
                  <a:cubicBezTo>
                    <a:pt x="6513" y="8309"/>
                    <a:pt x="6250" y="8138"/>
                    <a:pt x="6131" y="7873"/>
                  </a:cubicBezTo>
                  <a:lnTo>
                    <a:pt x="5923" y="7406"/>
                  </a:lnTo>
                  <a:cubicBezTo>
                    <a:pt x="6073" y="7326"/>
                    <a:pt x="6172" y="7161"/>
                    <a:pt x="6150" y="6976"/>
                  </a:cubicBezTo>
                  <a:cubicBezTo>
                    <a:pt x="6124" y="6758"/>
                    <a:pt x="5934" y="6599"/>
                    <a:pt x="5715" y="6599"/>
                  </a:cubicBezTo>
                  <a:lnTo>
                    <a:pt x="5302" y="6599"/>
                  </a:lnTo>
                  <a:lnTo>
                    <a:pt x="5302" y="3114"/>
                  </a:lnTo>
                  <a:cubicBezTo>
                    <a:pt x="5482" y="3051"/>
                    <a:pt x="5607" y="2868"/>
                    <a:pt x="5584" y="2661"/>
                  </a:cubicBezTo>
                  <a:cubicBezTo>
                    <a:pt x="5559" y="2444"/>
                    <a:pt x="5369" y="2283"/>
                    <a:pt x="5151" y="2283"/>
                  </a:cubicBezTo>
                  <a:lnTo>
                    <a:pt x="5016" y="2283"/>
                  </a:lnTo>
                  <a:lnTo>
                    <a:pt x="5016" y="1697"/>
                  </a:lnTo>
                  <a:cubicBezTo>
                    <a:pt x="5092" y="1619"/>
                    <a:pt x="5156" y="1527"/>
                    <a:pt x="5204" y="1426"/>
                  </a:cubicBezTo>
                  <a:lnTo>
                    <a:pt x="7366" y="1426"/>
                  </a:lnTo>
                  <a:cubicBezTo>
                    <a:pt x="7589" y="1426"/>
                    <a:pt x="7783" y="1261"/>
                    <a:pt x="7803" y="1039"/>
                  </a:cubicBezTo>
                  <a:cubicBezTo>
                    <a:pt x="7825" y="784"/>
                    <a:pt x="7625" y="571"/>
                    <a:pt x="7376" y="571"/>
                  </a:cubicBezTo>
                  <a:lnTo>
                    <a:pt x="5206" y="571"/>
                  </a:lnTo>
                  <a:cubicBezTo>
                    <a:pt x="5045" y="234"/>
                    <a:pt x="4700" y="0"/>
                    <a:pt x="43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 name="Google Shape;796;p56">
              <a:extLst>
                <a:ext uri="{FF2B5EF4-FFF2-40B4-BE49-F238E27FC236}">
                  <a16:creationId xmlns:a16="http://schemas.microsoft.com/office/drawing/2014/main" id="{0B66069F-1329-69EC-675B-DCB424228E7A}"/>
                </a:ext>
              </a:extLst>
            </p:cNvPr>
            <p:cNvSpPr/>
            <p:nvPr/>
          </p:nvSpPr>
          <p:spPr>
            <a:xfrm>
              <a:off x="720890" y="1485678"/>
              <a:ext cx="138542" cy="188819"/>
            </a:xfrm>
            <a:custGeom>
              <a:avLst/>
              <a:gdLst/>
              <a:ahLst/>
              <a:cxnLst/>
              <a:rect l="l" t="t" r="r" b="b"/>
              <a:pathLst>
                <a:path w="3585" h="4886" extrusionOk="0">
                  <a:moveTo>
                    <a:pt x="1651" y="692"/>
                  </a:moveTo>
                  <a:lnTo>
                    <a:pt x="1651" y="2953"/>
                  </a:lnTo>
                  <a:lnTo>
                    <a:pt x="388" y="2953"/>
                  </a:lnTo>
                  <a:lnTo>
                    <a:pt x="1651" y="692"/>
                  </a:lnTo>
                  <a:close/>
                  <a:moveTo>
                    <a:pt x="1936" y="692"/>
                  </a:moveTo>
                  <a:lnTo>
                    <a:pt x="3200" y="2953"/>
                  </a:lnTo>
                  <a:lnTo>
                    <a:pt x="1936" y="2953"/>
                  </a:lnTo>
                  <a:lnTo>
                    <a:pt x="1936" y="692"/>
                  </a:lnTo>
                  <a:close/>
                  <a:moveTo>
                    <a:pt x="3292" y="3237"/>
                  </a:moveTo>
                  <a:cubicBezTo>
                    <a:pt x="3221" y="4002"/>
                    <a:pt x="2576" y="4602"/>
                    <a:pt x="1793" y="4602"/>
                  </a:cubicBezTo>
                  <a:cubicBezTo>
                    <a:pt x="1010" y="4602"/>
                    <a:pt x="366" y="4002"/>
                    <a:pt x="293" y="3237"/>
                  </a:cubicBezTo>
                  <a:close/>
                  <a:moveTo>
                    <a:pt x="1793" y="0"/>
                  </a:moveTo>
                  <a:cubicBezTo>
                    <a:pt x="1741" y="0"/>
                    <a:pt x="1693" y="29"/>
                    <a:pt x="1669" y="73"/>
                  </a:cubicBezTo>
                  <a:lnTo>
                    <a:pt x="19" y="3024"/>
                  </a:lnTo>
                  <a:cubicBezTo>
                    <a:pt x="7" y="3046"/>
                    <a:pt x="1" y="3070"/>
                    <a:pt x="1" y="3093"/>
                  </a:cubicBezTo>
                  <a:cubicBezTo>
                    <a:pt x="1" y="4082"/>
                    <a:pt x="805" y="4885"/>
                    <a:pt x="1793" y="4885"/>
                  </a:cubicBezTo>
                  <a:cubicBezTo>
                    <a:pt x="2781" y="4885"/>
                    <a:pt x="3584" y="4082"/>
                    <a:pt x="3584" y="3093"/>
                  </a:cubicBezTo>
                  <a:cubicBezTo>
                    <a:pt x="3584" y="3070"/>
                    <a:pt x="3578" y="3046"/>
                    <a:pt x="3566" y="3024"/>
                  </a:cubicBezTo>
                  <a:lnTo>
                    <a:pt x="1918" y="73"/>
                  </a:lnTo>
                  <a:cubicBezTo>
                    <a:pt x="1892" y="29"/>
                    <a:pt x="1845" y="0"/>
                    <a:pt x="17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 name="Google Shape;797;p56">
              <a:extLst>
                <a:ext uri="{FF2B5EF4-FFF2-40B4-BE49-F238E27FC236}">
                  <a16:creationId xmlns:a16="http://schemas.microsoft.com/office/drawing/2014/main" id="{BAF2D0C0-484B-8E49-C71F-B07937086DEB}"/>
                </a:ext>
              </a:extLst>
            </p:cNvPr>
            <p:cNvSpPr/>
            <p:nvPr/>
          </p:nvSpPr>
          <p:spPr>
            <a:xfrm>
              <a:off x="892474" y="1441584"/>
              <a:ext cx="33080" cy="33080"/>
            </a:xfrm>
            <a:custGeom>
              <a:avLst/>
              <a:gdLst/>
              <a:ahLst/>
              <a:cxnLst/>
              <a:rect l="l" t="t" r="r" b="b"/>
              <a:pathLst>
                <a:path w="856" h="856" extrusionOk="0">
                  <a:moveTo>
                    <a:pt x="429" y="286"/>
                  </a:moveTo>
                  <a:cubicBezTo>
                    <a:pt x="506" y="286"/>
                    <a:pt x="572" y="350"/>
                    <a:pt x="572" y="429"/>
                  </a:cubicBezTo>
                  <a:cubicBezTo>
                    <a:pt x="572" y="509"/>
                    <a:pt x="508" y="572"/>
                    <a:pt x="429" y="572"/>
                  </a:cubicBezTo>
                  <a:cubicBezTo>
                    <a:pt x="350" y="572"/>
                    <a:pt x="286" y="509"/>
                    <a:pt x="286" y="429"/>
                  </a:cubicBezTo>
                  <a:cubicBezTo>
                    <a:pt x="286" y="350"/>
                    <a:pt x="349" y="286"/>
                    <a:pt x="429" y="286"/>
                  </a:cubicBezTo>
                  <a:close/>
                  <a:moveTo>
                    <a:pt x="429" y="0"/>
                  </a:moveTo>
                  <a:cubicBezTo>
                    <a:pt x="192" y="0"/>
                    <a:pt x="1" y="192"/>
                    <a:pt x="1" y="428"/>
                  </a:cubicBezTo>
                  <a:cubicBezTo>
                    <a:pt x="1" y="664"/>
                    <a:pt x="192" y="855"/>
                    <a:pt x="429" y="855"/>
                  </a:cubicBezTo>
                  <a:cubicBezTo>
                    <a:pt x="664" y="855"/>
                    <a:pt x="856" y="663"/>
                    <a:pt x="856" y="428"/>
                  </a:cubicBezTo>
                  <a:cubicBezTo>
                    <a:pt x="856" y="192"/>
                    <a:pt x="664" y="0"/>
                    <a:pt x="4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 name="Google Shape;798;p56">
              <a:extLst>
                <a:ext uri="{FF2B5EF4-FFF2-40B4-BE49-F238E27FC236}">
                  <a16:creationId xmlns:a16="http://schemas.microsoft.com/office/drawing/2014/main" id="{1CE8BE0B-F56C-7248-38D0-9776963A94DA}"/>
                </a:ext>
              </a:extLst>
            </p:cNvPr>
            <p:cNvSpPr/>
            <p:nvPr/>
          </p:nvSpPr>
          <p:spPr>
            <a:xfrm>
              <a:off x="958557" y="1485678"/>
              <a:ext cx="138542" cy="188819"/>
            </a:xfrm>
            <a:custGeom>
              <a:avLst/>
              <a:gdLst/>
              <a:ahLst/>
              <a:cxnLst/>
              <a:rect l="l" t="t" r="r" b="b"/>
              <a:pathLst>
                <a:path w="3585" h="4886" extrusionOk="0">
                  <a:moveTo>
                    <a:pt x="1641" y="692"/>
                  </a:moveTo>
                  <a:lnTo>
                    <a:pt x="1641" y="2953"/>
                  </a:lnTo>
                  <a:lnTo>
                    <a:pt x="378" y="2953"/>
                  </a:lnTo>
                  <a:lnTo>
                    <a:pt x="1641" y="692"/>
                  </a:lnTo>
                  <a:close/>
                  <a:moveTo>
                    <a:pt x="1926" y="692"/>
                  </a:moveTo>
                  <a:lnTo>
                    <a:pt x="3190" y="2953"/>
                  </a:lnTo>
                  <a:lnTo>
                    <a:pt x="1926" y="2953"/>
                  </a:lnTo>
                  <a:lnTo>
                    <a:pt x="1926" y="692"/>
                  </a:lnTo>
                  <a:close/>
                  <a:moveTo>
                    <a:pt x="3292" y="3237"/>
                  </a:moveTo>
                  <a:cubicBezTo>
                    <a:pt x="3220" y="4002"/>
                    <a:pt x="2576" y="4602"/>
                    <a:pt x="1793" y="4602"/>
                  </a:cubicBezTo>
                  <a:cubicBezTo>
                    <a:pt x="1010" y="4602"/>
                    <a:pt x="364" y="4002"/>
                    <a:pt x="293" y="3237"/>
                  </a:cubicBezTo>
                  <a:close/>
                  <a:moveTo>
                    <a:pt x="1793" y="0"/>
                  </a:moveTo>
                  <a:cubicBezTo>
                    <a:pt x="1741" y="0"/>
                    <a:pt x="1693" y="29"/>
                    <a:pt x="1668" y="73"/>
                  </a:cubicBezTo>
                  <a:lnTo>
                    <a:pt x="19" y="3024"/>
                  </a:lnTo>
                  <a:cubicBezTo>
                    <a:pt x="7" y="3046"/>
                    <a:pt x="1" y="3070"/>
                    <a:pt x="1" y="3093"/>
                  </a:cubicBezTo>
                  <a:cubicBezTo>
                    <a:pt x="1" y="4082"/>
                    <a:pt x="804" y="4885"/>
                    <a:pt x="1793" y="4885"/>
                  </a:cubicBezTo>
                  <a:cubicBezTo>
                    <a:pt x="2780" y="4885"/>
                    <a:pt x="3584" y="4082"/>
                    <a:pt x="3584" y="3093"/>
                  </a:cubicBezTo>
                  <a:cubicBezTo>
                    <a:pt x="3584" y="3070"/>
                    <a:pt x="3578" y="3046"/>
                    <a:pt x="3565" y="3024"/>
                  </a:cubicBezTo>
                  <a:lnTo>
                    <a:pt x="1917" y="73"/>
                  </a:lnTo>
                  <a:cubicBezTo>
                    <a:pt x="1892" y="29"/>
                    <a:pt x="1843" y="0"/>
                    <a:pt x="17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9" name="Google Shape;828;p56">
            <a:extLst>
              <a:ext uri="{FF2B5EF4-FFF2-40B4-BE49-F238E27FC236}">
                <a16:creationId xmlns:a16="http://schemas.microsoft.com/office/drawing/2014/main" id="{537EF0ED-1D3C-CBE9-B9DE-9ED223D9A2E5}"/>
              </a:ext>
            </a:extLst>
          </p:cNvPr>
          <p:cNvGrpSpPr/>
          <p:nvPr/>
        </p:nvGrpSpPr>
        <p:grpSpPr>
          <a:xfrm>
            <a:off x="3323000" y="3030091"/>
            <a:ext cx="648000" cy="648000"/>
            <a:chOff x="1525402" y="2016970"/>
            <a:chExt cx="380576" cy="376093"/>
          </a:xfrm>
          <a:solidFill>
            <a:srgbClr val="EB8F73"/>
          </a:solidFill>
        </p:grpSpPr>
        <p:sp>
          <p:nvSpPr>
            <p:cNvPr id="10" name="Google Shape;829;p56">
              <a:extLst>
                <a:ext uri="{FF2B5EF4-FFF2-40B4-BE49-F238E27FC236}">
                  <a16:creationId xmlns:a16="http://schemas.microsoft.com/office/drawing/2014/main" id="{94F351B6-AAD2-74A7-D6AD-4DFABE4A23D0}"/>
                </a:ext>
              </a:extLst>
            </p:cNvPr>
            <p:cNvSpPr/>
            <p:nvPr/>
          </p:nvSpPr>
          <p:spPr>
            <a:xfrm>
              <a:off x="1525402" y="2016970"/>
              <a:ext cx="380576" cy="376093"/>
            </a:xfrm>
            <a:custGeom>
              <a:avLst/>
              <a:gdLst/>
              <a:ahLst/>
              <a:cxnLst/>
              <a:rect l="l" t="t" r="r" b="b"/>
              <a:pathLst>
                <a:path w="9848" h="9732" extrusionOk="0">
                  <a:moveTo>
                    <a:pt x="3084" y="285"/>
                  </a:moveTo>
                  <a:cubicBezTo>
                    <a:pt x="3140" y="285"/>
                    <a:pt x="3193" y="319"/>
                    <a:pt x="3216" y="374"/>
                  </a:cubicBezTo>
                  <a:lnTo>
                    <a:pt x="3490" y="1036"/>
                  </a:lnTo>
                  <a:cubicBezTo>
                    <a:pt x="3401" y="1069"/>
                    <a:pt x="3312" y="1106"/>
                    <a:pt x="3226" y="1144"/>
                  </a:cubicBezTo>
                  <a:lnTo>
                    <a:pt x="2952" y="483"/>
                  </a:lnTo>
                  <a:cubicBezTo>
                    <a:pt x="2921" y="411"/>
                    <a:pt x="2956" y="327"/>
                    <a:pt x="3029" y="296"/>
                  </a:cubicBezTo>
                  <a:cubicBezTo>
                    <a:pt x="3047" y="289"/>
                    <a:pt x="3066" y="285"/>
                    <a:pt x="3084" y="285"/>
                  </a:cubicBezTo>
                  <a:close/>
                  <a:moveTo>
                    <a:pt x="6761" y="285"/>
                  </a:moveTo>
                  <a:cubicBezTo>
                    <a:pt x="6780" y="285"/>
                    <a:pt x="6798" y="289"/>
                    <a:pt x="6816" y="296"/>
                  </a:cubicBezTo>
                  <a:cubicBezTo>
                    <a:pt x="6888" y="327"/>
                    <a:pt x="6923" y="411"/>
                    <a:pt x="6893" y="483"/>
                  </a:cubicBezTo>
                  <a:lnTo>
                    <a:pt x="6618" y="1145"/>
                  </a:lnTo>
                  <a:cubicBezTo>
                    <a:pt x="6532" y="1106"/>
                    <a:pt x="6443" y="1070"/>
                    <a:pt x="6355" y="1037"/>
                  </a:cubicBezTo>
                  <a:lnTo>
                    <a:pt x="6629" y="374"/>
                  </a:lnTo>
                  <a:cubicBezTo>
                    <a:pt x="6652" y="319"/>
                    <a:pt x="6705" y="285"/>
                    <a:pt x="6761" y="285"/>
                  </a:cubicBezTo>
                  <a:close/>
                  <a:moveTo>
                    <a:pt x="9362" y="2884"/>
                  </a:moveTo>
                  <a:cubicBezTo>
                    <a:pt x="9417" y="2884"/>
                    <a:pt x="9470" y="2917"/>
                    <a:pt x="9493" y="2972"/>
                  </a:cubicBezTo>
                  <a:cubicBezTo>
                    <a:pt x="9524" y="3045"/>
                    <a:pt x="9489" y="3129"/>
                    <a:pt x="9416" y="3158"/>
                  </a:cubicBezTo>
                  <a:lnTo>
                    <a:pt x="8753" y="3433"/>
                  </a:lnTo>
                  <a:cubicBezTo>
                    <a:pt x="8721" y="3344"/>
                    <a:pt x="8683" y="3256"/>
                    <a:pt x="8645" y="3169"/>
                  </a:cubicBezTo>
                  <a:lnTo>
                    <a:pt x="9306" y="2896"/>
                  </a:lnTo>
                  <a:cubicBezTo>
                    <a:pt x="9324" y="2888"/>
                    <a:pt x="9343" y="2884"/>
                    <a:pt x="9362" y="2884"/>
                  </a:cubicBezTo>
                  <a:close/>
                  <a:moveTo>
                    <a:pt x="485" y="2885"/>
                  </a:moveTo>
                  <a:cubicBezTo>
                    <a:pt x="504" y="2885"/>
                    <a:pt x="522" y="2889"/>
                    <a:pt x="540" y="2897"/>
                  </a:cubicBezTo>
                  <a:lnTo>
                    <a:pt x="1203" y="3171"/>
                  </a:lnTo>
                  <a:cubicBezTo>
                    <a:pt x="1163" y="3257"/>
                    <a:pt x="1127" y="3345"/>
                    <a:pt x="1095" y="3434"/>
                  </a:cubicBezTo>
                  <a:lnTo>
                    <a:pt x="430" y="3161"/>
                  </a:lnTo>
                  <a:cubicBezTo>
                    <a:pt x="358" y="3130"/>
                    <a:pt x="323" y="3046"/>
                    <a:pt x="354" y="2973"/>
                  </a:cubicBezTo>
                  <a:cubicBezTo>
                    <a:pt x="377" y="2919"/>
                    <a:pt x="430" y="2885"/>
                    <a:pt x="485" y="2885"/>
                  </a:cubicBezTo>
                  <a:close/>
                  <a:moveTo>
                    <a:pt x="8752" y="6297"/>
                  </a:moveTo>
                  <a:lnTo>
                    <a:pt x="9415" y="6570"/>
                  </a:lnTo>
                  <a:cubicBezTo>
                    <a:pt x="9489" y="6601"/>
                    <a:pt x="9524" y="6686"/>
                    <a:pt x="9493" y="6758"/>
                  </a:cubicBezTo>
                  <a:cubicBezTo>
                    <a:pt x="9470" y="6812"/>
                    <a:pt x="9417" y="6845"/>
                    <a:pt x="9361" y="6845"/>
                  </a:cubicBezTo>
                  <a:cubicBezTo>
                    <a:pt x="9343" y="6845"/>
                    <a:pt x="9324" y="6842"/>
                    <a:pt x="9306" y="6834"/>
                  </a:cubicBezTo>
                  <a:lnTo>
                    <a:pt x="8644" y="6560"/>
                  </a:lnTo>
                  <a:cubicBezTo>
                    <a:pt x="8683" y="6474"/>
                    <a:pt x="8719" y="6385"/>
                    <a:pt x="8752" y="6297"/>
                  </a:cubicBezTo>
                  <a:close/>
                  <a:moveTo>
                    <a:pt x="1091" y="6299"/>
                  </a:moveTo>
                  <a:cubicBezTo>
                    <a:pt x="1124" y="6388"/>
                    <a:pt x="1161" y="6476"/>
                    <a:pt x="1199" y="6563"/>
                  </a:cubicBezTo>
                  <a:lnTo>
                    <a:pt x="539" y="6837"/>
                  </a:lnTo>
                  <a:cubicBezTo>
                    <a:pt x="521" y="6845"/>
                    <a:pt x="503" y="6848"/>
                    <a:pt x="485" y="6848"/>
                  </a:cubicBezTo>
                  <a:cubicBezTo>
                    <a:pt x="428" y="6848"/>
                    <a:pt x="375" y="6815"/>
                    <a:pt x="353" y="6760"/>
                  </a:cubicBezTo>
                  <a:cubicBezTo>
                    <a:pt x="322" y="6687"/>
                    <a:pt x="356" y="6603"/>
                    <a:pt x="429" y="6574"/>
                  </a:cubicBezTo>
                  <a:lnTo>
                    <a:pt x="1091" y="6299"/>
                  </a:lnTo>
                  <a:close/>
                  <a:moveTo>
                    <a:pt x="4923" y="1064"/>
                  </a:moveTo>
                  <a:cubicBezTo>
                    <a:pt x="7020" y="1064"/>
                    <a:pt x="8726" y="2770"/>
                    <a:pt x="8726" y="4866"/>
                  </a:cubicBezTo>
                  <a:cubicBezTo>
                    <a:pt x="8726" y="6962"/>
                    <a:pt x="7020" y="8668"/>
                    <a:pt x="4923" y="8668"/>
                  </a:cubicBezTo>
                  <a:cubicBezTo>
                    <a:pt x="2826" y="8668"/>
                    <a:pt x="1121" y="6962"/>
                    <a:pt x="1121" y="4866"/>
                  </a:cubicBezTo>
                  <a:cubicBezTo>
                    <a:pt x="1121" y="2770"/>
                    <a:pt x="2827" y="1064"/>
                    <a:pt x="4923" y="1064"/>
                  </a:cubicBezTo>
                  <a:close/>
                  <a:moveTo>
                    <a:pt x="3227" y="8587"/>
                  </a:moveTo>
                  <a:cubicBezTo>
                    <a:pt x="3313" y="8626"/>
                    <a:pt x="3402" y="8662"/>
                    <a:pt x="3491" y="8695"/>
                  </a:cubicBezTo>
                  <a:lnTo>
                    <a:pt x="3217" y="9359"/>
                  </a:lnTo>
                  <a:cubicBezTo>
                    <a:pt x="3194" y="9413"/>
                    <a:pt x="3141" y="9447"/>
                    <a:pt x="3085" y="9447"/>
                  </a:cubicBezTo>
                  <a:cubicBezTo>
                    <a:pt x="3067" y="9447"/>
                    <a:pt x="3048" y="9443"/>
                    <a:pt x="3030" y="9436"/>
                  </a:cubicBezTo>
                  <a:cubicBezTo>
                    <a:pt x="2957" y="9405"/>
                    <a:pt x="2923" y="9322"/>
                    <a:pt x="2953" y="9249"/>
                  </a:cubicBezTo>
                  <a:lnTo>
                    <a:pt x="3227" y="8587"/>
                  </a:lnTo>
                  <a:close/>
                  <a:moveTo>
                    <a:pt x="6620" y="8588"/>
                  </a:moveTo>
                  <a:lnTo>
                    <a:pt x="6894" y="9249"/>
                  </a:lnTo>
                  <a:cubicBezTo>
                    <a:pt x="6924" y="9322"/>
                    <a:pt x="6891" y="9405"/>
                    <a:pt x="6817" y="9436"/>
                  </a:cubicBezTo>
                  <a:cubicBezTo>
                    <a:pt x="6799" y="9443"/>
                    <a:pt x="6781" y="9447"/>
                    <a:pt x="6762" y="9447"/>
                  </a:cubicBezTo>
                  <a:cubicBezTo>
                    <a:pt x="6706" y="9447"/>
                    <a:pt x="6653" y="9413"/>
                    <a:pt x="6631" y="9359"/>
                  </a:cubicBezTo>
                  <a:lnTo>
                    <a:pt x="6357" y="8697"/>
                  </a:lnTo>
                  <a:cubicBezTo>
                    <a:pt x="6446" y="8663"/>
                    <a:pt x="6533" y="8626"/>
                    <a:pt x="6620" y="8588"/>
                  </a:cubicBezTo>
                  <a:close/>
                  <a:moveTo>
                    <a:pt x="3085" y="0"/>
                  </a:moveTo>
                  <a:cubicBezTo>
                    <a:pt x="3031" y="0"/>
                    <a:pt x="2975" y="11"/>
                    <a:pt x="2922" y="33"/>
                  </a:cubicBezTo>
                  <a:cubicBezTo>
                    <a:pt x="2703" y="123"/>
                    <a:pt x="2600" y="374"/>
                    <a:pt x="2690" y="592"/>
                  </a:cubicBezTo>
                  <a:lnTo>
                    <a:pt x="2972" y="1272"/>
                  </a:lnTo>
                  <a:cubicBezTo>
                    <a:pt x="2632" y="1458"/>
                    <a:pt x="2316" y="1694"/>
                    <a:pt x="2034" y="1976"/>
                  </a:cubicBezTo>
                  <a:cubicBezTo>
                    <a:pt x="1753" y="2258"/>
                    <a:pt x="1516" y="2575"/>
                    <a:pt x="1331" y="2915"/>
                  </a:cubicBezTo>
                  <a:lnTo>
                    <a:pt x="651" y="2633"/>
                  </a:lnTo>
                  <a:cubicBezTo>
                    <a:pt x="597" y="2611"/>
                    <a:pt x="541" y="2600"/>
                    <a:pt x="487" y="2600"/>
                  </a:cubicBezTo>
                  <a:cubicBezTo>
                    <a:pt x="319" y="2600"/>
                    <a:pt x="159" y="2699"/>
                    <a:pt x="91" y="2865"/>
                  </a:cubicBezTo>
                  <a:cubicBezTo>
                    <a:pt x="1" y="3083"/>
                    <a:pt x="105" y="3333"/>
                    <a:pt x="323" y="3423"/>
                  </a:cubicBezTo>
                  <a:lnTo>
                    <a:pt x="1004" y="3705"/>
                  </a:lnTo>
                  <a:cubicBezTo>
                    <a:pt x="894" y="4078"/>
                    <a:pt x="837" y="4467"/>
                    <a:pt x="837" y="4866"/>
                  </a:cubicBezTo>
                  <a:cubicBezTo>
                    <a:pt x="837" y="5265"/>
                    <a:pt x="894" y="5656"/>
                    <a:pt x="1004" y="6028"/>
                  </a:cubicBezTo>
                  <a:lnTo>
                    <a:pt x="323" y="6310"/>
                  </a:lnTo>
                  <a:cubicBezTo>
                    <a:pt x="105" y="6400"/>
                    <a:pt x="1" y="6650"/>
                    <a:pt x="91" y="6868"/>
                  </a:cubicBezTo>
                  <a:cubicBezTo>
                    <a:pt x="159" y="7032"/>
                    <a:pt x="319" y="7132"/>
                    <a:pt x="487" y="7132"/>
                  </a:cubicBezTo>
                  <a:cubicBezTo>
                    <a:pt x="541" y="7132"/>
                    <a:pt x="598" y="7121"/>
                    <a:pt x="651" y="7099"/>
                  </a:cubicBezTo>
                  <a:lnTo>
                    <a:pt x="1331" y="6817"/>
                  </a:lnTo>
                  <a:cubicBezTo>
                    <a:pt x="1516" y="7157"/>
                    <a:pt x="1753" y="7472"/>
                    <a:pt x="2034" y="7755"/>
                  </a:cubicBezTo>
                  <a:cubicBezTo>
                    <a:pt x="2316" y="8037"/>
                    <a:pt x="2633" y="8272"/>
                    <a:pt x="2973" y="8458"/>
                  </a:cubicBezTo>
                  <a:lnTo>
                    <a:pt x="2691" y="9139"/>
                  </a:lnTo>
                  <a:cubicBezTo>
                    <a:pt x="2601" y="9357"/>
                    <a:pt x="2705" y="9607"/>
                    <a:pt x="2923" y="9697"/>
                  </a:cubicBezTo>
                  <a:cubicBezTo>
                    <a:pt x="2976" y="9721"/>
                    <a:pt x="3031" y="9731"/>
                    <a:pt x="3087" y="9731"/>
                  </a:cubicBezTo>
                  <a:cubicBezTo>
                    <a:pt x="3254" y="9731"/>
                    <a:pt x="3413" y="9632"/>
                    <a:pt x="3482" y="9467"/>
                  </a:cubicBezTo>
                  <a:lnTo>
                    <a:pt x="3765" y="8787"/>
                  </a:lnTo>
                  <a:cubicBezTo>
                    <a:pt x="4137" y="8896"/>
                    <a:pt x="4526" y="8953"/>
                    <a:pt x="4925" y="8953"/>
                  </a:cubicBezTo>
                  <a:cubicBezTo>
                    <a:pt x="5323" y="8953"/>
                    <a:pt x="5714" y="8896"/>
                    <a:pt x="6086" y="8787"/>
                  </a:cubicBezTo>
                  <a:lnTo>
                    <a:pt x="6368" y="9467"/>
                  </a:lnTo>
                  <a:cubicBezTo>
                    <a:pt x="6436" y="9632"/>
                    <a:pt x="6596" y="9731"/>
                    <a:pt x="6764" y="9731"/>
                  </a:cubicBezTo>
                  <a:cubicBezTo>
                    <a:pt x="6819" y="9731"/>
                    <a:pt x="6875" y="9721"/>
                    <a:pt x="6928" y="9697"/>
                  </a:cubicBezTo>
                  <a:cubicBezTo>
                    <a:pt x="7146" y="9607"/>
                    <a:pt x="7249" y="9357"/>
                    <a:pt x="7159" y="9139"/>
                  </a:cubicBezTo>
                  <a:lnTo>
                    <a:pt x="6877" y="8458"/>
                  </a:lnTo>
                  <a:cubicBezTo>
                    <a:pt x="7217" y="8272"/>
                    <a:pt x="7533" y="8037"/>
                    <a:pt x="7815" y="7755"/>
                  </a:cubicBezTo>
                  <a:cubicBezTo>
                    <a:pt x="8096" y="7472"/>
                    <a:pt x="8333" y="7156"/>
                    <a:pt x="8518" y="6815"/>
                  </a:cubicBezTo>
                  <a:lnTo>
                    <a:pt x="9198" y="7098"/>
                  </a:lnTo>
                  <a:cubicBezTo>
                    <a:pt x="9251" y="7120"/>
                    <a:pt x="9308" y="7131"/>
                    <a:pt x="9362" y="7131"/>
                  </a:cubicBezTo>
                  <a:cubicBezTo>
                    <a:pt x="9530" y="7131"/>
                    <a:pt x="9689" y="7031"/>
                    <a:pt x="9758" y="6867"/>
                  </a:cubicBezTo>
                  <a:cubicBezTo>
                    <a:pt x="9847" y="6649"/>
                    <a:pt x="9743" y="6399"/>
                    <a:pt x="9526" y="6309"/>
                  </a:cubicBezTo>
                  <a:lnTo>
                    <a:pt x="8846" y="6027"/>
                  </a:lnTo>
                  <a:cubicBezTo>
                    <a:pt x="8955" y="5654"/>
                    <a:pt x="9012" y="5265"/>
                    <a:pt x="9012" y="4866"/>
                  </a:cubicBezTo>
                  <a:cubicBezTo>
                    <a:pt x="9012" y="4467"/>
                    <a:pt x="8955" y="4076"/>
                    <a:pt x="8846" y="3704"/>
                  </a:cubicBezTo>
                  <a:lnTo>
                    <a:pt x="9526" y="3422"/>
                  </a:lnTo>
                  <a:cubicBezTo>
                    <a:pt x="9744" y="3332"/>
                    <a:pt x="9848" y="3082"/>
                    <a:pt x="9758" y="2864"/>
                  </a:cubicBezTo>
                  <a:cubicBezTo>
                    <a:pt x="9690" y="2698"/>
                    <a:pt x="9531" y="2599"/>
                    <a:pt x="9363" y="2599"/>
                  </a:cubicBezTo>
                  <a:cubicBezTo>
                    <a:pt x="9308" y="2599"/>
                    <a:pt x="9252" y="2610"/>
                    <a:pt x="9198" y="2632"/>
                  </a:cubicBezTo>
                  <a:lnTo>
                    <a:pt x="8518" y="2914"/>
                  </a:lnTo>
                  <a:cubicBezTo>
                    <a:pt x="8333" y="2573"/>
                    <a:pt x="8096" y="2258"/>
                    <a:pt x="7815" y="1976"/>
                  </a:cubicBezTo>
                  <a:cubicBezTo>
                    <a:pt x="7533" y="1694"/>
                    <a:pt x="7216" y="1458"/>
                    <a:pt x="6876" y="1272"/>
                  </a:cubicBezTo>
                  <a:lnTo>
                    <a:pt x="7158" y="592"/>
                  </a:lnTo>
                  <a:cubicBezTo>
                    <a:pt x="7248" y="374"/>
                    <a:pt x="7145" y="123"/>
                    <a:pt x="6926" y="33"/>
                  </a:cubicBezTo>
                  <a:cubicBezTo>
                    <a:pt x="6872" y="11"/>
                    <a:pt x="6817" y="0"/>
                    <a:pt x="6763" y="0"/>
                  </a:cubicBezTo>
                  <a:cubicBezTo>
                    <a:pt x="6595" y="0"/>
                    <a:pt x="6435" y="100"/>
                    <a:pt x="6367" y="265"/>
                  </a:cubicBezTo>
                  <a:lnTo>
                    <a:pt x="6085" y="946"/>
                  </a:lnTo>
                  <a:cubicBezTo>
                    <a:pt x="5712" y="836"/>
                    <a:pt x="5323" y="778"/>
                    <a:pt x="4925" y="778"/>
                  </a:cubicBezTo>
                  <a:cubicBezTo>
                    <a:pt x="4526" y="778"/>
                    <a:pt x="4136" y="836"/>
                    <a:pt x="3763" y="946"/>
                  </a:cubicBezTo>
                  <a:lnTo>
                    <a:pt x="3481" y="265"/>
                  </a:lnTo>
                  <a:cubicBezTo>
                    <a:pt x="3413" y="100"/>
                    <a:pt x="3253" y="0"/>
                    <a:pt x="30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 name="Google Shape;830;p56">
              <a:extLst>
                <a:ext uri="{FF2B5EF4-FFF2-40B4-BE49-F238E27FC236}">
                  <a16:creationId xmlns:a16="http://schemas.microsoft.com/office/drawing/2014/main" id="{866BE233-1D1D-AF03-4197-8FB666653F3A}"/>
                </a:ext>
              </a:extLst>
            </p:cNvPr>
            <p:cNvSpPr/>
            <p:nvPr/>
          </p:nvSpPr>
          <p:spPr>
            <a:xfrm>
              <a:off x="1612778" y="2102143"/>
              <a:ext cx="205746" cy="205746"/>
            </a:xfrm>
            <a:custGeom>
              <a:avLst/>
              <a:gdLst/>
              <a:ahLst/>
              <a:cxnLst/>
              <a:rect l="l" t="t" r="r" b="b"/>
              <a:pathLst>
                <a:path w="5324" h="5324" extrusionOk="0">
                  <a:moveTo>
                    <a:pt x="2662" y="286"/>
                  </a:moveTo>
                  <a:cubicBezTo>
                    <a:pt x="2834" y="286"/>
                    <a:pt x="3000" y="305"/>
                    <a:pt x="3160" y="339"/>
                  </a:cubicBezTo>
                  <a:lnTo>
                    <a:pt x="2842" y="1105"/>
                  </a:lnTo>
                  <a:cubicBezTo>
                    <a:pt x="2783" y="1097"/>
                    <a:pt x="2723" y="1094"/>
                    <a:pt x="2661" y="1094"/>
                  </a:cubicBezTo>
                  <a:cubicBezTo>
                    <a:pt x="2598" y="1094"/>
                    <a:pt x="2538" y="1097"/>
                    <a:pt x="2479" y="1105"/>
                  </a:cubicBezTo>
                  <a:lnTo>
                    <a:pt x="2162" y="339"/>
                  </a:lnTo>
                  <a:cubicBezTo>
                    <a:pt x="2323" y="305"/>
                    <a:pt x="2490" y="286"/>
                    <a:pt x="2662" y="286"/>
                  </a:cubicBezTo>
                  <a:close/>
                  <a:moveTo>
                    <a:pt x="1886" y="416"/>
                  </a:moveTo>
                  <a:lnTo>
                    <a:pt x="2196" y="1164"/>
                  </a:lnTo>
                  <a:cubicBezTo>
                    <a:pt x="2103" y="1193"/>
                    <a:pt x="2016" y="1230"/>
                    <a:pt x="1933" y="1274"/>
                  </a:cubicBezTo>
                  <a:lnTo>
                    <a:pt x="1622" y="525"/>
                  </a:lnTo>
                  <a:cubicBezTo>
                    <a:pt x="1707" y="485"/>
                    <a:pt x="1796" y="448"/>
                    <a:pt x="1886" y="416"/>
                  </a:cubicBezTo>
                  <a:close/>
                  <a:moveTo>
                    <a:pt x="3438" y="416"/>
                  </a:moveTo>
                  <a:cubicBezTo>
                    <a:pt x="3528" y="448"/>
                    <a:pt x="3616" y="483"/>
                    <a:pt x="3700" y="525"/>
                  </a:cubicBezTo>
                  <a:lnTo>
                    <a:pt x="3391" y="1274"/>
                  </a:lnTo>
                  <a:cubicBezTo>
                    <a:pt x="3307" y="1229"/>
                    <a:pt x="3218" y="1192"/>
                    <a:pt x="3127" y="1164"/>
                  </a:cubicBezTo>
                  <a:lnTo>
                    <a:pt x="3438" y="416"/>
                  </a:lnTo>
                  <a:close/>
                  <a:moveTo>
                    <a:pt x="1372" y="667"/>
                  </a:moveTo>
                  <a:lnTo>
                    <a:pt x="1690" y="1433"/>
                  </a:lnTo>
                  <a:cubicBezTo>
                    <a:pt x="1595" y="1509"/>
                    <a:pt x="1509" y="1594"/>
                    <a:pt x="1433" y="1690"/>
                  </a:cubicBezTo>
                  <a:lnTo>
                    <a:pt x="668" y="1373"/>
                  </a:lnTo>
                  <a:cubicBezTo>
                    <a:pt x="849" y="1091"/>
                    <a:pt x="1090" y="851"/>
                    <a:pt x="1372" y="667"/>
                  </a:cubicBezTo>
                  <a:close/>
                  <a:moveTo>
                    <a:pt x="3950" y="667"/>
                  </a:moveTo>
                  <a:cubicBezTo>
                    <a:pt x="4233" y="848"/>
                    <a:pt x="4474" y="1090"/>
                    <a:pt x="4657" y="1372"/>
                  </a:cubicBezTo>
                  <a:lnTo>
                    <a:pt x="3891" y="1690"/>
                  </a:lnTo>
                  <a:cubicBezTo>
                    <a:pt x="3816" y="1594"/>
                    <a:pt x="3730" y="1509"/>
                    <a:pt x="3635" y="1433"/>
                  </a:cubicBezTo>
                  <a:lnTo>
                    <a:pt x="3950" y="667"/>
                  </a:lnTo>
                  <a:close/>
                  <a:moveTo>
                    <a:pt x="4797" y="1621"/>
                  </a:moveTo>
                  <a:cubicBezTo>
                    <a:pt x="4838" y="1706"/>
                    <a:pt x="4875" y="1795"/>
                    <a:pt x="4907" y="1885"/>
                  </a:cubicBezTo>
                  <a:lnTo>
                    <a:pt x="4159" y="2194"/>
                  </a:lnTo>
                  <a:cubicBezTo>
                    <a:pt x="4129" y="2103"/>
                    <a:pt x="4092" y="2014"/>
                    <a:pt x="4049" y="1931"/>
                  </a:cubicBezTo>
                  <a:lnTo>
                    <a:pt x="4797" y="1621"/>
                  </a:lnTo>
                  <a:close/>
                  <a:moveTo>
                    <a:pt x="526" y="1624"/>
                  </a:moveTo>
                  <a:lnTo>
                    <a:pt x="1274" y="1933"/>
                  </a:lnTo>
                  <a:cubicBezTo>
                    <a:pt x="1229" y="2017"/>
                    <a:pt x="1192" y="2104"/>
                    <a:pt x="1165" y="2197"/>
                  </a:cubicBezTo>
                  <a:lnTo>
                    <a:pt x="416" y="1887"/>
                  </a:lnTo>
                  <a:cubicBezTo>
                    <a:pt x="447" y="1797"/>
                    <a:pt x="483" y="1709"/>
                    <a:pt x="526" y="1624"/>
                  </a:cubicBezTo>
                  <a:close/>
                  <a:moveTo>
                    <a:pt x="4986" y="2160"/>
                  </a:moveTo>
                  <a:cubicBezTo>
                    <a:pt x="5020" y="2323"/>
                    <a:pt x="5039" y="2490"/>
                    <a:pt x="5039" y="2662"/>
                  </a:cubicBezTo>
                  <a:cubicBezTo>
                    <a:pt x="5039" y="2833"/>
                    <a:pt x="5020" y="2999"/>
                    <a:pt x="4986" y="3160"/>
                  </a:cubicBezTo>
                  <a:lnTo>
                    <a:pt x="4219" y="2843"/>
                  </a:lnTo>
                  <a:cubicBezTo>
                    <a:pt x="4227" y="2782"/>
                    <a:pt x="4230" y="2723"/>
                    <a:pt x="4230" y="2660"/>
                  </a:cubicBezTo>
                  <a:cubicBezTo>
                    <a:pt x="4230" y="2599"/>
                    <a:pt x="4227" y="2537"/>
                    <a:pt x="4219" y="2478"/>
                  </a:cubicBezTo>
                  <a:lnTo>
                    <a:pt x="4986" y="2160"/>
                  </a:lnTo>
                  <a:close/>
                  <a:moveTo>
                    <a:pt x="339" y="2163"/>
                  </a:moveTo>
                  <a:lnTo>
                    <a:pt x="1104" y="2480"/>
                  </a:lnTo>
                  <a:cubicBezTo>
                    <a:pt x="1098" y="2541"/>
                    <a:pt x="1094" y="2600"/>
                    <a:pt x="1094" y="2662"/>
                  </a:cubicBezTo>
                  <a:cubicBezTo>
                    <a:pt x="1094" y="2724"/>
                    <a:pt x="1098" y="2785"/>
                    <a:pt x="1104" y="2845"/>
                  </a:cubicBezTo>
                  <a:lnTo>
                    <a:pt x="339" y="3163"/>
                  </a:lnTo>
                  <a:cubicBezTo>
                    <a:pt x="304" y="3002"/>
                    <a:pt x="286" y="2834"/>
                    <a:pt x="286" y="2662"/>
                  </a:cubicBezTo>
                  <a:cubicBezTo>
                    <a:pt x="286" y="2491"/>
                    <a:pt x="304" y="2324"/>
                    <a:pt x="339" y="2163"/>
                  </a:cubicBezTo>
                  <a:close/>
                  <a:moveTo>
                    <a:pt x="4160" y="3127"/>
                  </a:moveTo>
                  <a:lnTo>
                    <a:pt x="4908" y="3437"/>
                  </a:lnTo>
                  <a:cubicBezTo>
                    <a:pt x="4876" y="3527"/>
                    <a:pt x="4841" y="3616"/>
                    <a:pt x="4798" y="3700"/>
                  </a:cubicBezTo>
                  <a:lnTo>
                    <a:pt x="4050" y="3390"/>
                  </a:lnTo>
                  <a:cubicBezTo>
                    <a:pt x="4094" y="3307"/>
                    <a:pt x="4132" y="3219"/>
                    <a:pt x="4160" y="3127"/>
                  </a:cubicBezTo>
                  <a:close/>
                  <a:moveTo>
                    <a:pt x="1164" y="3129"/>
                  </a:moveTo>
                  <a:cubicBezTo>
                    <a:pt x="1193" y="3221"/>
                    <a:pt x="1230" y="3309"/>
                    <a:pt x="1274" y="3391"/>
                  </a:cubicBezTo>
                  <a:lnTo>
                    <a:pt x="526" y="3702"/>
                  </a:lnTo>
                  <a:cubicBezTo>
                    <a:pt x="484" y="3617"/>
                    <a:pt x="447" y="3528"/>
                    <a:pt x="416" y="3438"/>
                  </a:cubicBezTo>
                  <a:lnTo>
                    <a:pt x="1164" y="3129"/>
                  </a:lnTo>
                  <a:close/>
                  <a:moveTo>
                    <a:pt x="2662" y="1378"/>
                  </a:moveTo>
                  <a:cubicBezTo>
                    <a:pt x="3370" y="1378"/>
                    <a:pt x="3946" y="1955"/>
                    <a:pt x="3946" y="2662"/>
                  </a:cubicBezTo>
                  <a:cubicBezTo>
                    <a:pt x="3946" y="3369"/>
                    <a:pt x="3370" y="3946"/>
                    <a:pt x="2662" y="3946"/>
                  </a:cubicBezTo>
                  <a:cubicBezTo>
                    <a:pt x="1955" y="3946"/>
                    <a:pt x="1379" y="3369"/>
                    <a:pt x="1379" y="2662"/>
                  </a:cubicBezTo>
                  <a:cubicBezTo>
                    <a:pt x="1379" y="1955"/>
                    <a:pt x="1955" y="1378"/>
                    <a:pt x="2662" y="1378"/>
                  </a:cubicBezTo>
                  <a:close/>
                  <a:moveTo>
                    <a:pt x="1433" y="3634"/>
                  </a:moveTo>
                  <a:cubicBezTo>
                    <a:pt x="1509" y="3730"/>
                    <a:pt x="1595" y="3815"/>
                    <a:pt x="1690" y="3892"/>
                  </a:cubicBezTo>
                  <a:lnTo>
                    <a:pt x="1373" y="4657"/>
                  </a:lnTo>
                  <a:cubicBezTo>
                    <a:pt x="1092" y="4475"/>
                    <a:pt x="850" y="4234"/>
                    <a:pt x="668" y="3952"/>
                  </a:cubicBezTo>
                  <a:lnTo>
                    <a:pt x="1433" y="3634"/>
                  </a:lnTo>
                  <a:close/>
                  <a:moveTo>
                    <a:pt x="3891" y="3634"/>
                  </a:moveTo>
                  <a:lnTo>
                    <a:pt x="4657" y="3951"/>
                  </a:lnTo>
                  <a:cubicBezTo>
                    <a:pt x="4476" y="4233"/>
                    <a:pt x="4234" y="4474"/>
                    <a:pt x="3952" y="4657"/>
                  </a:cubicBezTo>
                  <a:lnTo>
                    <a:pt x="3635" y="3892"/>
                  </a:lnTo>
                  <a:cubicBezTo>
                    <a:pt x="3730" y="3815"/>
                    <a:pt x="3816" y="3730"/>
                    <a:pt x="3891" y="3634"/>
                  </a:cubicBezTo>
                  <a:close/>
                  <a:moveTo>
                    <a:pt x="3392" y="4048"/>
                  </a:moveTo>
                  <a:lnTo>
                    <a:pt x="3702" y="4798"/>
                  </a:lnTo>
                  <a:cubicBezTo>
                    <a:pt x="3618" y="4838"/>
                    <a:pt x="3529" y="4875"/>
                    <a:pt x="3439" y="4907"/>
                  </a:cubicBezTo>
                  <a:lnTo>
                    <a:pt x="3128" y="4159"/>
                  </a:lnTo>
                  <a:cubicBezTo>
                    <a:pt x="3220" y="4131"/>
                    <a:pt x="3308" y="4094"/>
                    <a:pt x="3392" y="4048"/>
                  </a:cubicBezTo>
                  <a:close/>
                  <a:moveTo>
                    <a:pt x="1934" y="4051"/>
                  </a:moveTo>
                  <a:cubicBezTo>
                    <a:pt x="2018" y="4094"/>
                    <a:pt x="2105" y="4131"/>
                    <a:pt x="2198" y="4160"/>
                  </a:cubicBezTo>
                  <a:lnTo>
                    <a:pt x="1887" y="4909"/>
                  </a:lnTo>
                  <a:cubicBezTo>
                    <a:pt x="1797" y="4877"/>
                    <a:pt x="1708" y="4841"/>
                    <a:pt x="1623" y="4799"/>
                  </a:cubicBezTo>
                  <a:lnTo>
                    <a:pt x="1934" y="4051"/>
                  </a:lnTo>
                  <a:close/>
                  <a:moveTo>
                    <a:pt x="2845" y="4220"/>
                  </a:moveTo>
                  <a:lnTo>
                    <a:pt x="3163" y="4985"/>
                  </a:lnTo>
                  <a:cubicBezTo>
                    <a:pt x="3001" y="5020"/>
                    <a:pt x="2835" y="5038"/>
                    <a:pt x="2662" y="5038"/>
                  </a:cubicBezTo>
                  <a:cubicBezTo>
                    <a:pt x="2491" y="5038"/>
                    <a:pt x="2325" y="5020"/>
                    <a:pt x="2163" y="4985"/>
                  </a:cubicBezTo>
                  <a:lnTo>
                    <a:pt x="2481" y="4220"/>
                  </a:lnTo>
                  <a:cubicBezTo>
                    <a:pt x="2540" y="4226"/>
                    <a:pt x="2600" y="4231"/>
                    <a:pt x="2662" y="4231"/>
                  </a:cubicBezTo>
                  <a:cubicBezTo>
                    <a:pt x="2724" y="4231"/>
                    <a:pt x="2786" y="4226"/>
                    <a:pt x="2845" y="4220"/>
                  </a:cubicBezTo>
                  <a:close/>
                  <a:moveTo>
                    <a:pt x="2662" y="1"/>
                  </a:moveTo>
                  <a:cubicBezTo>
                    <a:pt x="1194" y="1"/>
                    <a:pt x="1" y="1195"/>
                    <a:pt x="1" y="2662"/>
                  </a:cubicBezTo>
                  <a:cubicBezTo>
                    <a:pt x="0" y="4130"/>
                    <a:pt x="1194" y="5323"/>
                    <a:pt x="2662" y="5323"/>
                  </a:cubicBezTo>
                  <a:cubicBezTo>
                    <a:pt x="4129" y="5323"/>
                    <a:pt x="5324" y="4130"/>
                    <a:pt x="5324" y="2662"/>
                  </a:cubicBezTo>
                  <a:cubicBezTo>
                    <a:pt x="5324" y="1195"/>
                    <a:pt x="4129" y="1"/>
                    <a:pt x="2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 name="Google Shape;831;p56">
              <a:extLst>
                <a:ext uri="{FF2B5EF4-FFF2-40B4-BE49-F238E27FC236}">
                  <a16:creationId xmlns:a16="http://schemas.microsoft.com/office/drawing/2014/main" id="{EF902ED2-18FB-26D4-E338-6EAAFAFAB130}"/>
                </a:ext>
              </a:extLst>
            </p:cNvPr>
            <p:cNvSpPr/>
            <p:nvPr/>
          </p:nvSpPr>
          <p:spPr>
            <a:xfrm>
              <a:off x="1677045" y="2166371"/>
              <a:ext cx="77251" cy="77213"/>
            </a:xfrm>
            <a:custGeom>
              <a:avLst/>
              <a:gdLst/>
              <a:ahLst/>
              <a:cxnLst/>
              <a:rect l="l" t="t" r="r" b="b"/>
              <a:pathLst>
                <a:path w="1999" h="1998" extrusionOk="0">
                  <a:moveTo>
                    <a:pt x="999" y="287"/>
                  </a:moveTo>
                  <a:cubicBezTo>
                    <a:pt x="1392" y="287"/>
                    <a:pt x="1712" y="606"/>
                    <a:pt x="1712" y="1000"/>
                  </a:cubicBezTo>
                  <a:cubicBezTo>
                    <a:pt x="1712" y="1394"/>
                    <a:pt x="1393" y="1713"/>
                    <a:pt x="999" y="1713"/>
                  </a:cubicBezTo>
                  <a:cubicBezTo>
                    <a:pt x="606" y="1713"/>
                    <a:pt x="287" y="1394"/>
                    <a:pt x="287" y="1000"/>
                  </a:cubicBezTo>
                  <a:cubicBezTo>
                    <a:pt x="287" y="606"/>
                    <a:pt x="606" y="287"/>
                    <a:pt x="999" y="287"/>
                  </a:cubicBezTo>
                  <a:close/>
                  <a:moveTo>
                    <a:pt x="999" y="0"/>
                  </a:moveTo>
                  <a:cubicBezTo>
                    <a:pt x="448" y="0"/>
                    <a:pt x="1" y="447"/>
                    <a:pt x="1" y="998"/>
                  </a:cubicBezTo>
                  <a:cubicBezTo>
                    <a:pt x="1" y="1549"/>
                    <a:pt x="448" y="1998"/>
                    <a:pt x="999" y="1998"/>
                  </a:cubicBezTo>
                  <a:cubicBezTo>
                    <a:pt x="1550" y="1998"/>
                    <a:pt x="1998" y="1549"/>
                    <a:pt x="1998" y="998"/>
                  </a:cubicBezTo>
                  <a:cubicBezTo>
                    <a:pt x="1998" y="447"/>
                    <a:pt x="1550" y="0"/>
                    <a:pt x="9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 name="Google Shape;832;p56">
              <a:extLst>
                <a:ext uri="{FF2B5EF4-FFF2-40B4-BE49-F238E27FC236}">
                  <a16:creationId xmlns:a16="http://schemas.microsoft.com/office/drawing/2014/main" id="{BE6171E2-149B-7473-6BD8-DA62BFB61027}"/>
                </a:ext>
              </a:extLst>
            </p:cNvPr>
            <p:cNvSpPr/>
            <p:nvPr/>
          </p:nvSpPr>
          <p:spPr>
            <a:xfrm>
              <a:off x="1699073" y="2188476"/>
              <a:ext cx="33119" cy="33080"/>
            </a:xfrm>
            <a:custGeom>
              <a:avLst/>
              <a:gdLst/>
              <a:ahLst/>
              <a:cxnLst/>
              <a:rect l="l" t="t" r="r" b="b"/>
              <a:pathLst>
                <a:path w="857" h="856" extrusionOk="0">
                  <a:moveTo>
                    <a:pt x="429" y="285"/>
                  </a:moveTo>
                  <a:cubicBezTo>
                    <a:pt x="507" y="285"/>
                    <a:pt x="572" y="349"/>
                    <a:pt x="572" y="428"/>
                  </a:cubicBezTo>
                  <a:cubicBezTo>
                    <a:pt x="572" y="508"/>
                    <a:pt x="508" y="572"/>
                    <a:pt x="429" y="572"/>
                  </a:cubicBezTo>
                  <a:cubicBezTo>
                    <a:pt x="352" y="572"/>
                    <a:pt x="286" y="508"/>
                    <a:pt x="286" y="428"/>
                  </a:cubicBezTo>
                  <a:cubicBezTo>
                    <a:pt x="286" y="349"/>
                    <a:pt x="349" y="285"/>
                    <a:pt x="429" y="285"/>
                  </a:cubicBezTo>
                  <a:close/>
                  <a:moveTo>
                    <a:pt x="429" y="0"/>
                  </a:moveTo>
                  <a:cubicBezTo>
                    <a:pt x="194" y="0"/>
                    <a:pt x="1" y="192"/>
                    <a:pt x="1" y="428"/>
                  </a:cubicBezTo>
                  <a:cubicBezTo>
                    <a:pt x="1" y="664"/>
                    <a:pt x="194" y="856"/>
                    <a:pt x="429" y="856"/>
                  </a:cubicBezTo>
                  <a:cubicBezTo>
                    <a:pt x="665" y="856"/>
                    <a:pt x="857" y="664"/>
                    <a:pt x="857" y="428"/>
                  </a:cubicBezTo>
                  <a:cubicBezTo>
                    <a:pt x="857" y="192"/>
                    <a:pt x="665" y="0"/>
                    <a:pt x="4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 name="Google Shape;833;p56">
              <a:extLst>
                <a:ext uri="{FF2B5EF4-FFF2-40B4-BE49-F238E27FC236}">
                  <a16:creationId xmlns:a16="http://schemas.microsoft.com/office/drawing/2014/main" id="{3DA93544-F2CB-0933-D793-1EEB987111C1}"/>
                </a:ext>
              </a:extLst>
            </p:cNvPr>
            <p:cNvSpPr/>
            <p:nvPr/>
          </p:nvSpPr>
          <p:spPr>
            <a:xfrm>
              <a:off x="1579660" y="2069063"/>
              <a:ext cx="271868" cy="271868"/>
            </a:xfrm>
            <a:custGeom>
              <a:avLst/>
              <a:gdLst/>
              <a:ahLst/>
              <a:cxnLst/>
              <a:rect l="l" t="t" r="r" b="b"/>
              <a:pathLst>
                <a:path w="7035" h="7035" extrusionOk="0">
                  <a:moveTo>
                    <a:pt x="3519" y="1"/>
                  </a:moveTo>
                  <a:cubicBezTo>
                    <a:pt x="2690" y="1"/>
                    <a:pt x="1886" y="294"/>
                    <a:pt x="1253" y="828"/>
                  </a:cubicBezTo>
                  <a:cubicBezTo>
                    <a:pt x="1193" y="878"/>
                    <a:pt x="1186" y="968"/>
                    <a:pt x="1235" y="1029"/>
                  </a:cubicBezTo>
                  <a:cubicBezTo>
                    <a:pt x="1264" y="1063"/>
                    <a:pt x="1304" y="1080"/>
                    <a:pt x="1345" y="1080"/>
                  </a:cubicBezTo>
                  <a:cubicBezTo>
                    <a:pt x="1377" y="1080"/>
                    <a:pt x="1410" y="1069"/>
                    <a:pt x="1437" y="1046"/>
                  </a:cubicBezTo>
                  <a:cubicBezTo>
                    <a:pt x="2018" y="557"/>
                    <a:pt x="2757" y="287"/>
                    <a:pt x="3519" y="287"/>
                  </a:cubicBezTo>
                  <a:cubicBezTo>
                    <a:pt x="5300" y="287"/>
                    <a:pt x="6751" y="1736"/>
                    <a:pt x="6751" y="3518"/>
                  </a:cubicBezTo>
                  <a:cubicBezTo>
                    <a:pt x="6751" y="5300"/>
                    <a:pt x="5300" y="6750"/>
                    <a:pt x="3519" y="6750"/>
                  </a:cubicBezTo>
                  <a:cubicBezTo>
                    <a:pt x="1738" y="6750"/>
                    <a:pt x="287" y="5300"/>
                    <a:pt x="287" y="3518"/>
                  </a:cubicBezTo>
                  <a:cubicBezTo>
                    <a:pt x="287" y="2756"/>
                    <a:pt x="558" y="2015"/>
                    <a:pt x="1050" y="1433"/>
                  </a:cubicBezTo>
                  <a:cubicBezTo>
                    <a:pt x="1101" y="1374"/>
                    <a:pt x="1093" y="1284"/>
                    <a:pt x="1033" y="1232"/>
                  </a:cubicBezTo>
                  <a:cubicBezTo>
                    <a:pt x="1006" y="1210"/>
                    <a:pt x="974" y="1199"/>
                    <a:pt x="941" y="1199"/>
                  </a:cubicBezTo>
                  <a:cubicBezTo>
                    <a:pt x="901" y="1199"/>
                    <a:pt x="860" y="1215"/>
                    <a:pt x="832" y="1249"/>
                  </a:cubicBezTo>
                  <a:cubicBezTo>
                    <a:pt x="297" y="1882"/>
                    <a:pt x="1" y="2689"/>
                    <a:pt x="1" y="3518"/>
                  </a:cubicBezTo>
                  <a:cubicBezTo>
                    <a:pt x="1" y="5458"/>
                    <a:pt x="1579" y="7034"/>
                    <a:pt x="3518" y="7034"/>
                  </a:cubicBezTo>
                  <a:cubicBezTo>
                    <a:pt x="5457" y="7034"/>
                    <a:pt x="7035" y="5458"/>
                    <a:pt x="7035" y="3518"/>
                  </a:cubicBezTo>
                  <a:cubicBezTo>
                    <a:pt x="7035" y="1579"/>
                    <a:pt x="5458" y="1"/>
                    <a:pt x="3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6"/>
          <p:cNvSpPr txBox="1">
            <a:spLocks noGrp="1"/>
          </p:cNvSpPr>
          <p:nvPr>
            <p:ph type="title"/>
          </p:nvPr>
        </p:nvSpPr>
        <p:spPr>
          <a:xfrm>
            <a:off x="960000" y="720000"/>
            <a:ext cx="10272000" cy="752400"/>
          </a:xfrm>
          <a:prstGeom prst="rect">
            <a:avLst/>
          </a:prstGeom>
        </p:spPr>
        <p:txBody>
          <a:bodyPr spcFirstLastPara="1" wrap="square" lIns="121900" tIns="121900" rIns="121900" bIns="121900" anchor="ctr" anchorCtr="0">
            <a:noAutofit/>
          </a:bodyPr>
          <a:lstStyle/>
          <a:p>
            <a:r>
              <a:rPr lang="en" dirty="0"/>
              <a:t>Additional Features – Traits Importance</a:t>
            </a:r>
            <a:endParaRPr dirty="0"/>
          </a:p>
        </p:txBody>
      </p:sp>
      <mc:AlternateContent xmlns:mc="http://schemas.openxmlformats.org/markup-compatibility/2006">
        <mc:Choice xmlns:a14="http://schemas.microsoft.com/office/drawing/2010/main" Requires="a14">
          <p:sp>
            <p:nvSpPr>
              <p:cNvPr id="26" name="Google Shape;556;p46">
                <a:extLst>
                  <a:ext uri="{FF2B5EF4-FFF2-40B4-BE49-F238E27FC236}">
                    <a16:creationId xmlns:a16="http://schemas.microsoft.com/office/drawing/2014/main" id="{84CF3CCB-9A4D-B21A-F57B-992C5CA88B84}"/>
                  </a:ext>
                </a:extLst>
              </p:cNvPr>
              <p:cNvSpPr txBox="1">
                <a:spLocks/>
              </p:cNvSpPr>
              <p:nvPr/>
            </p:nvSpPr>
            <p:spPr>
              <a:xfrm>
                <a:off x="8628611" y="1755170"/>
                <a:ext cx="3397155" cy="505576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bin"/>
                  <a:buNone/>
                  <a:defRPr sz="1867" b="0" i="0" u="none" strike="noStrike" cap="none">
                    <a:solidFill>
                      <a:schemeClr val="dk1"/>
                    </a:solidFill>
                    <a:latin typeface="Cabin"/>
                    <a:ea typeface="Cabin"/>
                    <a:cs typeface="Cabin"/>
                    <a:sym typeface="Cabin"/>
                  </a:defRPr>
                </a:lvl1pPr>
                <a:lvl2pPr marL="914400" marR="0" lvl="1" indent="-317500" algn="ctr" rtl="0">
                  <a:lnSpc>
                    <a:spcPct val="100000"/>
                  </a:lnSpc>
                  <a:spcBef>
                    <a:spcPts val="0"/>
                  </a:spcBef>
                  <a:spcAft>
                    <a:spcPts val="0"/>
                  </a:spcAft>
                  <a:buClr>
                    <a:schemeClr val="dk1"/>
                  </a:buClr>
                  <a:buSzPts val="1400"/>
                  <a:buFont typeface="Cabin"/>
                  <a:buNone/>
                  <a:defRPr sz="1867" b="0" i="0" u="none" strike="noStrike" cap="none">
                    <a:solidFill>
                      <a:schemeClr val="dk1"/>
                    </a:solidFill>
                    <a:latin typeface="Cabin"/>
                    <a:ea typeface="Cabin"/>
                    <a:cs typeface="Cabin"/>
                    <a:sym typeface="Cabin"/>
                  </a:defRPr>
                </a:lvl2pPr>
                <a:lvl3pPr marL="1371600" marR="0" lvl="2" indent="-317500" algn="ctr" rtl="0">
                  <a:lnSpc>
                    <a:spcPct val="100000"/>
                  </a:lnSpc>
                  <a:spcBef>
                    <a:spcPts val="2133"/>
                  </a:spcBef>
                  <a:spcAft>
                    <a:spcPts val="0"/>
                  </a:spcAft>
                  <a:buClr>
                    <a:schemeClr val="dk1"/>
                  </a:buClr>
                  <a:buSzPts val="1400"/>
                  <a:buFont typeface="Cabin"/>
                  <a:buNone/>
                  <a:defRPr sz="1867" b="0" i="0" u="none" strike="noStrike" cap="none">
                    <a:solidFill>
                      <a:schemeClr val="dk1"/>
                    </a:solidFill>
                    <a:latin typeface="Cabin"/>
                    <a:ea typeface="Cabin"/>
                    <a:cs typeface="Cabin"/>
                    <a:sym typeface="Cabin"/>
                  </a:defRPr>
                </a:lvl3pPr>
                <a:lvl4pPr marL="1828800" marR="0" lvl="3" indent="-317500" algn="ctr" rtl="0">
                  <a:lnSpc>
                    <a:spcPct val="100000"/>
                  </a:lnSpc>
                  <a:spcBef>
                    <a:spcPts val="2133"/>
                  </a:spcBef>
                  <a:spcAft>
                    <a:spcPts val="0"/>
                  </a:spcAft>
                  <a:buClr>
                    <a:schemeClr val="dk1"/>
                  </a:buClr>
                  <a:buSzPts val="1400"/>
                  <a:buFont typeface="Cabin"/>
                  <a:buNone/>
                  <a:defRPr sz="1867" b="0" i="0" u="none" strike="noStrike" cap="none">
                    <a:solidFill>
                      <a:schemeClr val="dk1"/>
                    </a:solidFill>
                    <a:latin typeface="Cabin"/>
                    <a:ea typeface="Cabin"/>
                    <a:cs typeface="Cabin"/>
                    <a:sym typeface="Cabin"/>
                  </a:defRPr>
                </a:lvl4pPr>
                <a:lvl5pPr marL="2286000" marR="0" lvl="4" indent="-317500" algn="ctr" rtl="0">
                  <a:lnSpc>
                    <a:spcPct val="100000"/>
                  </a:lnSpc>
                  <a:spcBef>
                    <a:spcPts val="2133"/>
                  </a:spcBef>
                  <a:spcAft>
                    <a:spcPts val="0"/>
                  </a:spcAft>
                  <a:buClr>
                    <a:schemeClr val="dk1"/>
                  </a:buClr>
                  <a:buSzPts val="1400"/>
                  <a:buFont typeface="Cabin"/>
                  <a:buNone/>
                  <a:defRPr sz="1867" b="0" i="0" u="none" strike="noStrike" cap="none">
                    <a:solidFill>
                      <a:schemeClr val="dk1"/>
                    </a:solidFill>
                    <a:latin typeface="Cabin"/>
                    <a:ea typeface="Cabin"/>
                    <a:cs typeface="Cabin"/>
                    <a:sym typeface="Cabin"/>
                  </a:defRPr>
                </a:lvl5pPr>
                <a:lvl6pPr marL="2743200" marR="0" lvl="5" indent="-317500" algn="ctr" rtl="0">
                  <a:lnSpc>
                    <a:spcPct val="100000"/>
                  </a:lnSpc>
                  <a:spcBef>
                    <a:spcPts val="2133"/>
                  </a:spcBef>
                  <a:spcAft>
                    <a:spcPts val="0"/>
                  </a:spcAft>
                  <a:buClr>
                    <a:schemeClr val="dk1"/>
                  </a:buClr>
                  <a:buSzPts val="1400"/>
                  <a:buFont typeface="Cabin"/>
                  <a:buNone/>
                  <a:defRPr sz="1867" b="0" i="0" u="none" strike="noStrike" cap="none">
                    <a:solidFill>
                      <a:schemeClr val="dk1"/>
                    </a:solidFill>
                    <a:latin typeface="Cabin"/>
                    <a:ea typeface="Cabin"/>
                    <a:cs typeface="Cabin"/>
                    <a:sym typeface="Cabin"/>
                  </a:defRPr>
                </a:lvl6pPr>
                <a:lvl7pPr marL="3200400" marR="0" lvl="6" indent="-317500" algn="ctr" rtl="0">
                  <a:lnSpc>
                    <a:spcPct val="100000"/>
                  </a:lnSpc>
                  <a:spcBef>
                    <a:spcPts val="2133"/>
                  </a:spcBef>
                  <a:spcAft>
                    <a:spcPts val="0"/>
                  </a:spcAft>
                  <a:buClr>
                    <a:schemeClr val="dk1"/>
                  </a:buClr>
                  <a:buSzPts val="1400"/>
                  <a:buFont typeface="Cabin"/>
                  <a:buNone/>
                  <a:defRPr sz="1867" b="0" i="0" u="none" strike="noStrike" cap="none">
                    <a:solidFill>
                      <a:schemeClr val="dk1"/>
                    </a:solidFill>
                    <a:latin typeface="Cabin"/>
                    <a:ea typeface="Cabin"/>
                    <a:cs typeface="Cabin"/>
                    <a:sym typeface="Cabin"/>
                  </a:defRPr>
                </a:lvl7pPr>
                <a:lvl8pPr marL="3657600" marR="0" lvl="7" indent="-317500" algn="ctr" rtl="0">
                  <a:lnSpc>
                    <a:spcPct val="100000"/>
                  </a:lnSpc>
                  <a:spcBef>
                    <a:spcPts val="2133"/>
                  </a:spcBef>
                  <a:spcAft>
                    <a:spcPts val="0"/>
                  </a:spcAft>
                  <a:buClr>
                    <a:schemeClr val="dk1"/>
                  </a:buClr>
                  <a:buSzPts val="1400"/>
                  <a:buFont typeface="Cabin"/>
                  <a:buNone/>
                  <a:defRPr sz="1867" b="0" i="0" u="none" strike="noStrike" cap="none">
                    <a:solidFill>
                      <a:schemeClr val="dk1"/>
                    </a:solidFill>
                    <a:latin typeface="Cabin"/>
                    <a:ea typeface="Cabin"/>
                    <a:cs typeface="Cabin"/>
                    <a:sym typeface="Cabin"/>
                  </a:defRPr>
                </a:lvl8pPr>
                <a:lvl9pPr marL="4114800" marR="0" lvl="8" indent="-317500" algn="ctr" rtl="0">
                  <a:lnSpc>
                    <a:spcPct val="100000"/>
                  </a:lnSpc>
                  <a:spcBef>
                    <a:spcPts val="2133"/>
                  </a:spcBef>
                  <a:spcAft>
                    <a:spcPts val="2133"/>
                  </a:spcAft>
                  <a:buClr>
                    <a:schemeClr val="dk1"/>
                  </a:buClr>
                  <a:buSzPts val="1400"/>
                  <a:buFont typeface="Cabin"/>
                  <a:buNone/>
                  <a:defRPr sz="1867" b="0" i="0" u="none" strike="noStrike" cap="none">
                    <a:solidFill>
                      <a:schemeClr val="dk1"/>
                    </a:solidFill>
                    <a:latin typeface="Cabin"/>
                    <a:ea typeface="Cabin"/>
                    <a:cs typeface="Cabin"/>
                    <a:sym typeface="Cabin"/>
                  </a:defRPr>
                </a:lvl9pPr>
              </a:lstStyle>
              <a:p>
                <a:pPr marL="285750" indent="-285750" algn="l">
                  <a:buFont typeface="Arial" panose="020B0604020202020204" pitchFamily="34" charset="0"/>
                  <a:buChar char="•"/>
                </a:pPr>
                <a14:m>
                  <m:oMath xmlns:m="http://schemas.openxmlformats.org/officeDocument/2006/math">
                    <m:r>
                      <a:rPr lang="en-AU" sz="1600" b="0" i="1" kern="0" smtClean="0">
                        <a:latin typeface="Cambria Math" panose="02040503050406030204" pitchFamily="18" charset="0"/>
                      </a:rPr>
                      <m:t>𝑆𝑖𝑚𝑖𝑙𝑎𝑟𝑖𝑡𝑦</m:t>
                    </m:r>
                    <m:r>
                      <a:rPr lang="en-AU" sz="1600" b="0" i="1" kern="0" smtClean="0">
                        <a:latin typeface="Cambria Math" panose="02040503050406030204" pitchFamily="18" charset="0"/>
                      </a:rPr>
                      <m:t> </m:t>
                    </m:r>
                    <m:r>
                      <a:rPr lang="en-AU" sz="1600" b="0" i="1" kern="0" smtClean="0">
                        <a:latin typeface="Cambria Math" panose="02040503050406030204" pitchFamily="18" charset="0"/>
                      </a:rPr>
                      <m:t>𝑠𝑐𝑜𝑟𝑒</m:t>
                    </m:r>
                    <m:r>
                      <a:rPr lang="en-AU" sz="1600" b="0" i="1" kern="0" smtClean="0">
                        <a:latin typeface="Cambria Math" panose="02040503050406030204" pitchFamily="18" charset="0"/>
                      </a:rPr>
                      <m:t>=</m:t>
                    </m:r>
                    <m:f>
                      <m:fPr>
                        <m:ctrlPr>
                          <a:rPr lang="en-AU" sz="1600" b="0" i="1" kern="0" smtClean="0">
                            <a:latin typeface="Cambria Math" panose="02040503050406030204" pitchFamily="18" charset="0"/>
                          </a:rPr>
                        </m:ctrlPr>
                      </m:fPr>
                      <m:num>
                        <m:d>
                          <m:dPr>
                            <m:ctrlPr>
                              <a:rPr lang="en-AU" sz="1600" b="0" i="1" kern="0" smtClean="0">
                                <a:latin typeface="Cambria Math" panose="02040503050406030204" pitchFamily="18" charset="0"/>
                              </a:rPr>
                            </m:ctrlPr>
                          </m:dPr>
                          <m:e>
                            <m:r>
                              <a:rPr lang="en-AU" sz="1600" b="0" i="1" kern="0" smtClean="0">
                                <a:latin typeface="Cambria Math" panose="02040503050406030204" pitchFamily="18" charset="0"/>
                              </a:rPr>
                              <m:t>1</m:t>
                            </m:r>
                            <m:r>
                              <a:rPr lang="en-AU" sz="1600" b="0" i="1" kern="0" smtClean="0">
                                <a:latin typeface="Cambria Math" panose="02040503050406030204" pitchFamily="18" charset="0"/>
                                <a:ea typeface="Cambria Math" panose="02040503050406030204" pitchFamily="18" charset="0"/>
                              </a:rPr>
                              <m:t>×1</m:t>
                            </m:r>
                          </m:e>
                        </m:d>
                        <m:r>
                          <a:rPr lang="en-AU" sz="1600" b="0" i="1" kern="0" smtClean="0">
                            <a:latin typeface="Cambria Math" panose="02040503050406030204" pitchFamily="18" charset="0"/>
                            <a:ea typeface="Cambria Math" panose="02040503050406030204" pitchFamily="18" charset="0"/>
                          </a:rPr>
                          <m:t>+(0×1)</m:t>
                        </m:r>
                      </m:num>
                      <m:den>
                        <m:rad>
                          <m:radPr>
                            <m:degHide m:val="on"/>
                            <m:ctrlPr>
                              <a:rPr lang="en-AU" sz="1600" b="0" i="1" kern="0" smtClean="0">
                                <a:latin typeface="Cambria Math" panose="02040503050406030204" pitchFamily="18" charset="0"/>
                              </a:rPr>
                            </m:ctrlPr>
                          </m:radPr>
                          <m:deg/>
                          <m:e>
                            <m:sSup>
                              <m:sSupPr>
                                <m:ctrlPr>
                                  <a:rPr lang="en-AU" sz="1600" b="0" i="1" kern="0" smtClean="0">
                                    <a:latin typeface="Cambria Math" panose="02040503050406030204" pitchFamily="18" charset="0"/>
                                  </a:rPr>
                                </m:ctrlPr>
                              </m:sSupPr>
                              <m:e>
                                <m:r>
                                  <a:rPr lang="en-AU" sz="1600" b="0" i="1" kern="0" smtClean="0">
                                    <a:latin typeface="Cambria Math" panose="02040503050406030204" pitchFamily="18" charset="0"/>
                                  </a:rPr>
                                  <m:t>1</m:t>
                                </m:r>
                              </m:e>
                              <m:sup>
                                <m:r>
                                  <a:rPr lang="en-AU" sz="1600" b="0" i="1" kern="0" smtClean="0">
                                    <a:latin typeface="Cambria Math" panose="02040503050406030204" pitchFamily="18" charset="0"/>
                                  </a:rPr>
                                  <m:t>2</m:t>
                                </m:r>
                              </m:sup>
                            </m:sSup>
                            <m:r>
                              <a:rPr lang="en-AU" sz="1600" b="0" i="1" kern="0" smtClean="0">
                                <a:latin typeface="Cambria Math" panose="02040503050406030204" pitchFamily="18" charset="0"/>
                              </a:rPr>
                              <m:t> +</m:t>
                            </m:r>
                            <m:sSup>
                              <m:sSupPr>
                                <m:ctrlPr>
                                  <a:rPr lang="en-AU" sz="1600" i="1" kern="0">
                                    <a:latin typeface="Cambria Math" panose="02040503050406030204" pitchFamily="18" charset="0"/>
                                  </a:rPr>
                                </m:ctrlPr>
                              </m:sSupPr>
                              <m:e>
                                <m:r>
                                  <a:rPr lang="en-AU" sz="1600" b="0" i="1" kern="0" smtClean="0">
                                    <a:latin typeface="Cambria Math" panose="02040503050406030204" pitchFamily="18" charset="0"/>
                                  </a:rPr>
                                  <m:t>0</m:t>
                                </m:r>
                              </m:e>
                              <m:sup>
                                <m:r>
                                  <a:rPr lang="en-AU" sz="1600" i="1" kern="0">
                                    <a:latin typeface="Cambria Math" panose="02040503050406030204" pitchFamily="18" charset="0"/>
                                  </a:rPr>
                                  <m:t>2</m:t>
                                </m:r>
                              </m:sup>
                            </m:sSup>
                          </m:e>
                        </m:rad>
                        <m:r>
                          <a:rPr lang="en-AU" sz="1600" b="0" i="1" kern="0" smtClean="0">
                            <a:latin typeface="Cambria Math" panose="02040503050406030204" pitchFamily="18" charset="0"/>
                          </a:rPr>
                          <m:t> +</m:t>
                        </m:r>
                        <m:rad>
                          <m:radPr>
                            <m:degHide m:val="on"/>
                            <m:ctrlPr>
                              <a:rPr lang="en-AU" sz="1600" i="1" kern="0">
                                <a:latin typeface="Cambria Math" panose="02040503050406030204" pitchFamily="18" charset="0"/>
                              </a:rPr>
                            </m:ctrlPr>
                          </m:radPr>
                          <m:deg/>
                          <m:e>
                            <m:sSup>
                              <m:sSupPr>
                                <m:ctrlPr>
                                  <a:rPr lang="en-AU" sz="1600" i="1" kern="0">
                                    <a:latin typeface="Cambria Math" panose="02040503050406030204" pitchFamily="18" charset="0"/>
                                  </a:rPr>
                                </m:ctrlPr>
                              </m:sSupPr>
                              <m:e>
                                <m:r>
                                  <a:rPr lang="en-AU" sz="1600" i="1" kern="0">
                                    <a:latin typeface="Cambria Math" panose="02040503050406030204" pitchFamily="18" charset="0"/>
                                  </a:rPr>
                                  <m:t>1</m:t>
                                </m:r>
                              </m:e>
                              <m:sup>
                                <m:r>
                                  <a:rPr lang="en-AU" sz="1600" i="1" kern="0">
                                    <a:latin typeface="Cambria Math" panose="02040503050406030204" pitchFamily="18" charset="0"/>
                                  </a:rPr>
                                  <m:t>2</m:t>
                                </m:r>
                              </m:sup>
                            </m:sSup>
                            <m:r>
                              <a:rPr lang="en-AU" sz="1600" i="1" kern="0">
                                <a:latin typeface="Cambria Math" panose="02040503050406030204" pitchFamily="18" charset="0"/>
                              </a:rPr>
                              <m:t> +</m:t>
                            </m:r>
                            <m:sSup>
                              <m:sSupPr>
                                <m:ctrlPr>
                                  <a:rPr lang="en-AU" sz="1600" i="1" kern="0">
                                    <a:latin typeface="Cambria Math" panose="02040503050406030204" pitchFamily="18" charset="0"/>
                                  </a:rPr>
                                </m:ctrlPr>
                              </m:sSupPr>
                              <m:e>
                                <m:r>
                                  <a:rPr lang="en-AU" sz="1600" b="0" i="1" kern="0" smtClean="0">
                                    <a:latin typeface="Cambria Math" panose="02040503050406030204" pitchFamily="18" charset="0"/>
                                  </a:rPr>
                                  <m:t>1</m:t>
                                </m:r>
                              </m:e>
                              <m:sup>
                                <m:r>
                                  <a:rPr lang="en-AU" sz="1600" i="1" kern="0">
                                    <a:latin typeface="Cambria Math" panose="02040503050406030204" pitchFamily="18" charset="0"/>
                                  </a:rPr>
                                  <m:t>2</m:t>
                                </m:r>
                              </m:sup>
                            </m:sSup>
                          </m:e>
                        </m:rad>
                      </m:den>
                    </m:f>
                    <m:r>
                      <a:rPr lang="en-AU" sz="1600" b="0" i="1" kern="0" smtClean="0">
                        <a:latin typeface="Cambria Math" panose="02040503050406030204" pitchFamily="18" charset="0"/>
                      </a:rPr>
                      <m:t>=50%</m:t>
                    </m:r>
                  </m:oMath>
                </a14:m>
                <a:endParaRPr lang="en-GB" sz="1600" kern="0" dirty="0"/>
              </a:p>
              <a:p>
                <a:pPr marL="0" indent="0" algn="l"/>
                <a:endParaRPr lang="en-AU" sz="1800" kern="0" dirty="0"/>
              </a:p>
              <a:p>
                <a:pPr marL="285750" indent="-285750" algn="l">
                  <a:buFont typeface="Arial" panose="020B0604020202020204" pitchFamily="34" charset="0"/>
                  <a:buChar char="•"/>
                </a:pPr>
                <a:r>
                  <a:rPr lang="en-AU" sz="1800" b="0" kern="0" dirty="0"/>
                  <a:t>For an importance ratio of 1:9 for assists to goals:</a:t>
                </a:r>
                <a:br>
                  <a:rPr lang="en-AU" sz="1800" b="0" kern="0" dirty="0"/>
                </a:br>
                <a:br>
                  <a:rPr lang="en-AU" sz="1800" b="0" kern="0" dirty="0"/>
                </a:br>
                <a14:m>
                  <m:oMath xmlns:m="http://schemas.openxmlformats.org/officeDocument/2006/math">
                    <m:r>
                      <m:rPr>
                        <m:sty m:val="p"/>
                      </m:rPr>
                      <a:rPr lang="en-AU" sz="1600" b="0" i="0" kern="0" smtClean="0">
                        <a:latin typeface="Cambria Math" panose="02040503050406030204" pitchFamily="18" charset="0"/>
                      </a:rPr>
                      <m:t>Weighted</m:t>
                    </m:r>
                    <m:r>
                      <a:rPr lang="en-AU" sz="1600" b="0" i="0" kern="0" smtClean="0">
                        <a:latin typeface="Cambria Math" panose="02040503050406030204" pitchFamily="18" charset="0"/>
                      </a:rPr>
                      <m:t> </m:t>
                    </m:r>
                    <m:r>
                      <m:rPr>
                        <m:sty m:val="p"/>
                      </m:rPr>
                      <a:rPr lang="en-AU" sz="1600" b="0" i="0" kern="0" smtClean="0">
                        <a:latin typeface="Cambria Math" panose="02040503050406030204" pitchFamily="18" charset="0"/>
                      </a:rPr>
                      <m:t>s</m:t>
                    </m:r>
                    <m:r>
                      <a:rPr lang="en-AU" sz="1600" b="0" i="1" kern="0" smtClean="0">
                        <a:latin typeface="Cambria Math" panose="02040503050406030204" pitchFamily="18" charset="0"/>
                      </a:rPr>
                      <m:t>𝑖𝑚𝑖𝑙𝑎𝑟𝑖𝑡𝑦</m:t>
                    </m:r>
                    <m:r>
                      <a:rPr lang="en-AU" sz="1600" b="0" i="1" kern="0" smtClean="0">
                        <a:latin typeface="Cambria Math" panose="02040503050406030204" pitchFamily="18" charset="0"/>
                      </a:rPr>
                      <m:t> </m:t>
                    </m:r>
                    <m:r>
                      <a:rPr lang="en-AU" sz="1600" b="0" i="1" kern="0" smtClean="0">
                        <a:latin typeface="Cambria Math" panose="02040503050406030204" pitchFamily="18" charset="0"/>
                      </a:rPr>
                      <m:t>𝑠𝑐𝑜𝑟𝑒</m:t>
                    </m:r>
                    <m:r>
                      <a:rPr lang="en-AU" sz="1600" b="0" i="1" kern="0" smtClean="0">
                        <a:latin typeface="Cambria Math" panose="02040503050406030204" pitchFamily="18" charset="0"/>
                      </a:rPr>
                      <m:t>=</m:t>
                    </m:r>
                    <m:f>
                      <m:fPr>
                        <m:ctrlPr>
                          <a:rPr lang="en-AU" sz="1600" b="0" i="1" kern="0" smtClean="0">
                            <a:latin typeface="Cambria Math" panose="02040503050406030204" pitchFamily="18" charset="0"/>
                          </a:rPr>
                        </m:ctrlPr>
                      </m:fPr>
                      <m:num>
                        <m:d>
                          <m:dPr>
                            <m:ctrlPr>
                              <a:rPr lang="en-AU" sz="1600" b="0" i="1" kern="0" smtClean="0">
                                <a:latin typeface="Cambria Math" panose="02040503050406030204" pitchFamily="18" charset="0"/>
                              </a:rPr>
                            </m:ctrlPr>
                          </m:dPr>
                          <m:e>
                            <m:r>
                              <a:rPr lang="en-AU" sz="1600" b="0" i="1" kern="0" smtClean="0">
                                <a:latin typeface="Cambria Math" panose="02040503050406030204" pitchFamily="18" charset="0"/>
                              </a:rPr>
                              <m:t>1</m:t>
                            </m:r>
                            <m:r>
                              <a:rPr lang="en-AU" sz="1600" b="0" i="1" kern="0" smtClean="0">
                                <a:latin typeface="Cambria Math" panose="02040503050406030204" pitchFamily="18" charset="0"/>
                                <a:ea typeface="Cambria Math" panose="02040503050406030204" pitchFamily="18" charset="0"/>
                              </a:rPr>
                              <m:t>×1</m:t>
                            </m:r>
                          </m:e>
                        </m:d>
                        <m:r>
                          <a:rPr lang="en-AU" sz="1600" b="0" i="1" kern="0" smtClean="0">
                            <a:latin typeface="Cambria Math" panose="02040503050406030204" pitchFamily="18" charset="0"/>
                            <a:ea typeface="Cambria Math" panose="02040503050406030204" pitchFamily="18" charset="0"/>
                          </a:rPr>
                          <m:t>+</m:t>
                        </m:r>
                        <m:r>
                          <a:rPr lang="en-AU" sz="1600" b="1" i="1" kern="0" smtClean="0">
                            <a:solidFill>
                              <a:srgbClr val="334070"/>
                            </a:solidFill>
                            <a:latin typeface="Cambria Math" panose="02040503050406030204" pitchFamily="18" charset="0"/>
                            <a:ea typeface="Cambria Math" panose="02040503050406030204" pitchFamily="18" charset="0"/>
                          </a:rPr>
                          <m:t>𝟗</m:t>
                        </m:r>
                        <m:r>
                          <a:rPr lang="en-AU" sz="1600" b="0" i="1" kern="0" smtClean="0">
                            <a:latin typeface="Cambria Math" panose="02040503050406030204" pitchFamily="18" charset="0"/>
                            <a:ea typeface="Cambria Math" panose="02040503050406030204" pitchFamily="18" charset="0"/>
                          </a:rPr>
                          <m:t>×(0×1)</m:t>
                        </m:r>
                      </m:num>
                      <m:den>
                        <m:rad>
                          <m:radPr>
                            <m:degHide m:val="on"/>
                            <m:ctrlPr>
                              <a:rPr lang="en-AU" sz="1600" b="0" i="1" kern="0" smtClean="0">
                                <a:latin typeface="Cambria Math" panose="02040503050406030204" pitchFamily="18" charset="0"/>
                              </a:rPr>
                            </m:ctrlPr>
                          </m:radPr>
                          <m:deg/>
                          <m:e>
                            <m:sSup>
                              <m:sSupPr>
                                <m:ctrlPr>
                                  <a:rPr lang="en-AU" sz="1600" b="0" i="1" kern="0" smtClean="0">
                                    <a:latin typeface="Cambria Math" panose="02040503050406030204" pitchFamily="18" charset="0"/>
                                  </a:rPr>
                                </m:ctrlPr>
                              </m:sSupPr>
                              <m:e>
                                <m:r>
                                  <a:rPr lang="en-AU" sz="1600" b="0" i="1" kern="0" smtClean="0">
                                    <a:latin typeface="Cambria Math" panose="02040503050406030204" pitchFamily="18" charset="0"/>
                                  </a:rPr>
                                  <m:t>1</m:t>
                                </m:r>
                              </m:e>
                              <m:sup>
                                <m:r>
                                  <a:rPr lang="en-AU" sz="1600" b="0" i="1" kern="0" smtClean="0">
                                    <a:latin typeface="Cambria Math" panose="02040503050406030204" pitchFamily="18" charset="0"/>
                                  </a:rPr>
                                  <m:t>2</m:t>
                                </m:r>
                              </m:sup>
                            </m:sSup>
                            <m:r>
                              <a:rPr lang="en-AU" sz="1600" b="0" i="1" kern="0" smtClean="0">
                                <a:latin typeface="Cambria Math" panose="02040503050406030204" pitchFamily="18" charset="0"/>
                              </a:rPr>
                              <m:t> +</m:t>
                            </m:r>
                            <m:sSup>
                              <m:sSupPr>
                                <m:ctrlPr>
                                  <a:rPr lang="en-AU" sz="1600" i="1" kern="0">
                                    <a:latin typeface="Cambria Math" panose="02040503050406030204" pitchFamily="18" charset="0"/>
                                  </a:rPr>
                                </m:ctrlPr>
                              </m:sSupPr>
                              <m:e>
                                <m:r>
                                  <a:rPr lang="en-AU" sz="1600" b="1" i="1" kern="0" smtClean="0">
                                    <a:solidFill>
                                      <a:srgbClr val="334070"/>
                                    </a:solidFill>
                                    <a:latin typeface="Cambria Math" panose="02040503050406030204" pitchFamily="18" charset="0"/>
                                  </a:rPr>
                                  <m:t>𝟗</m:t>
                                </m:r>
                                <m:r>
                                  <a:rPr lang="en-AU" sz="1600" b="0" i="1" kern="0" smtClean="0">
                                    <a:latin typeface="Cambria Math" panose="02040503050406030204" pitchFamily="18" charset="0"/>
                                    <a:ea typeface="Cambria Math" panose="02040503050406030204" pitchFamily="18" charset="0"/>
                                  </a:rPr>
                                  <m:t>×</m:t>
                                </m:r>
                                <m:r>
                                  <a:rPr lang="en-AU" sz="1600" b="0" i="1" kern="0" smtClean="0">
                                    <a:latin typeface="Cambria Math" panose="02040503050406030204" pitchFamily="18" charset="0"/>
                                  </a:rPr>
                                  <m:t>0</m:t>
                                </m:r>
                              </m:e>
                              <m:sup>
                                <m:r>
                                  <a:rPr lang="en-AU" sz="1600" i="1" kern="0">
                                    <a:latin typeface="Cambria Math" panose="02040503050406030204" pitchFamily="18" charset="0"/>
                                  </a:rPr>
                                  <m:t>2</m:t>
                                </m:r>
                              </m:sup>
                            </m:sSup>
                          </m:e>
                        </m:rad>
                        <m:r>
                          <a:rPr lang="en-AU" sz="1600" b="0" i="1" kern="0" smtClean="0">
                            <a:latin typeface="Cambria Math" panose="02040503050406030204" pitchFamily="18" charset="0"/>
                          </a:rPr>
                          <m:t> +</m:t>
                        </m:r>
                        <m:rad>
                          <m:radPr>
                            <m:degHide m:val="on"/>
                            <m:ctrlPr>
                              <a:rPr lang="en-AU" sz="1600" i="1" kern="0">
                                <a:latin typeface="Cambria Math" panose="02040503050406030204" pitchFamily="18" charset="0"/>
                              </a:rPr>
                            </m:ctrlPr>
                          </m:radPr>
                          <m:deg/>
                          <m:e>
                            <m:sSup>
                              <m:sSupPr>
                                <m:ctrlPr>
                                  <a:rPr lang="en-AU" sz="1600" i="1" kern="0">
                                    <a:latin typeface="Cambria Math" panose="02040503050406030204" pitchFamily="18" charset="0"/>
                                  </a:rPr>
                                </m:ctrlPr>
                              </m:sSupPr>
                              <m:e>
                                <m:r>
                                  <a:rPr lang="en-AU" sz="1600" i="1" kern="0">
                                    <a:latin typeface="Cambria Math" panose="02040503050406030204" pitchFamily="18" charset="0"/>
                                  </a:rPr>
                                  <m:t>1</m:t>
                                </m:r>
                              </m:e>
                              <m:sup>
                                <m:r>
                                  <a:rPr lang="en-AU" sz="1600" i="1" kern="0">
                                    <a:latin typeface="Cambria Math" panose="02040503050406030204" pitchFamily="18" charset="0"/>
                                  </a:rPr>
                                  <m:t>2</m:t>
                                </m:r>
                              </m:sup>
                            </m:sSup>
                            <m:r>
                              <a:rPr lang="en-AU" sz="1600" i="1" kern="0">
                                <a:latin typeface="Cambria Math" panose="02040503050406030204" pitchFamily="18" charset="0"/>
                              </a:rPr>
                              <m:t> +</m:t>
                            </m:r>
                            <m:sSup>
                              <m:sSupPr>
                                <m:ctrlPr>
                                  <a:rPr lang="en-AU" sz="1600" i="1" kern="0">
                                    <a:latin typeface="Cambria Math" panose="02040503050406030204" pitchFamily="18" charset="0"/>
                                  </a:rPr>
                                </m:ctrlPr>
                              </m:sSupPr>
                              <m:e>
                                <m:r>
                                  <a:rPr lang="en-AU" sz="1600" b="1" i="1" kern="0" smtClean="0">
                                    <a:solidFill>
                                      <a:srgbClr val="334070"/>
                                    </a:solidFill>
                                    <a:latin typeface="Cambria Math" panose="02040503050406030204" pitchFamily="18" charset="0"/>
                                  </a:rPr>
                                  <m:t>𝟗</m:t>
                                </m:r>
                                <m:r>
                                  <a:rPr lang="en-AU" sz="1600" b="0" i="1" kern="0" smtClean="0">
                                    <a:latin typeface="Cambria Math" panose="02040503050406030204" pitchFamily="18" charset="0"/>
                                    <a:ea typeface="Cambria Math" panose="02040503050406030204" pitchFamily="18" charset="0"/>
                                  </a:rPr>
                                  <m:t>×</m:t>
                                </m:r>
                                <m:r>
                                  <a:rPr lang="en-AU" sz="1600" b="0" i="1" kern="0" smtClean="0">
                                    <a:latin typeface="Cambria Math" panose="02040503050406030204" pitchFamily="18" charset="0"/>
                                  </a:rPr>
                                  <m:t>1</m:t>
                                </m:r>
                              </m:e>
                              <m:sup>
                                <m:r>
                                  <a:rPr lang="en-AU" sz="1600" i="1" kern="0">
                                    <a:latin typeface="Cambria Math" panose="02040503050406030204" pitchFamily="18" charset="0"/>
                                  </a:rPr>
                                  <m:t>2</m:t>
                                </m:r>
                              </m:sup>
                            </m:sSup>
                          </m:e>
                        </m:rad>
                      </m:den>
                    </m:f>
                    <m:r>
                      <a:rPr lang="en-AU" sz="1600" b="0" i="1" kern="0" smtClean="0">
                        <a:latin typeface="Cambria Math" panose="02040503050406030204" pitchFamily="18" charset="0"/>
                      </a:rPr>
                      <m:t>=</m:t>
                    </m:r>
                    <m:r>
                      <a:rPr lang="en-AU" sz="1600" b="1" i="1" kern="0" smtClean="0">
                        <a:solidFill>
                          <a:srgbClr val="334070"/>
                        </a:solidFill>
                        <a:latin typeface="Cambria Math" panose="02040503050406030204" pitchFamily="18" charset="0"/>
                      </a:rPr>
                      <m:t>𝟐𝟎</m:t>
                    </m:r>
                    <m:r>
                      <a:rPr lang="en-AU" sz="1600" b="1" i="1" kern="0" smtClean="0">
                        <a:solidFill>
                          <a:srgbClr val="334070"/>
                        </a:solidFill>
                        <a:latin typeface="Cambria Math" panose="02040503050406030204" pitchFamily="18" charset="0"/>
                      </a:rPr>
                      <m:t>%</m:t>
                    </m:r>
                  </m:oMath>
                </a14:m>
                <a:endParaRPr lang="en-GB" sz="1600" b="1" kern="0" dirty="0"/>
              </a:p>
              <a:p>
                <a:pPr marL="0" indent="0" algn="l"/>
                <a:endParaRPr lang="en-GB" sz="1800" b="1" kern="0" dirty="0"/>
              </a:p>
              <a:p>
                <a:pPr marL="285750" indent="-285750" algn="l">
                  <a:buFont typeface="Arial" panose="020B0604020202020204" pitchFamily="34" charset="0"/>
                  <a:buChar char="•"/>
                </a:pPr>
                <a:r>
                  <a:rPr lang="en-AU" sz="1800" b="0" kern="0" dirty="0"/>
                  <a:t>For an importance ratio of 9:1 for assists to goals:</a:t>
                </a:r>
                <a:br>
                  <a:rPr lang="en-AU" sz="1800" b="0" kern="0" dirty="0"/>
                </a:br>
                <a:br>
                  <a:rPr lang="en-AU" sz="1800" b="0" kern="0" dirty="0"/>
                </a:br>
                <a14:m>
                  <m:oMath xmlns:m="http://schemas.openxmlformats.org/officeDocument/2006/math">
                    <m:r>
                      <m:rPr>
                        <m:sty m:val="p"/>
                      </m:rPr>
                      <a:rPr lang="en-AU" sz="1600" b="0" i="0" kern="0" smtClean="0">
                        <a:latin typeface="Cambria Math" panose="02040503050406030204" pitchFamily="18" charset="0"/>
                      </a:rPr>
                      <m:t>Weighted</m:t>
                    </m:r>
                    <m:r>
                      <a:rPr lang="en-AU" sz="1600" b="0" i="0" kern="0" smtClean="0">
                        <a:latin typeface="Cambria Math" panose="02040503050406030204" pitchFamily="18" charset="0"/>
                      </a:rPr>
                      <m:t> </m:t>
                    </m:r>
                    <m:r>
                      <m:rPr>
                        <m:sty m:val="p"/>
                      </m:rPr>
                      <a:rPr lang="en-AU" sz="1600" b="0" i="0" kern="0" smtClean="0">
                        <a:latin typeface="Cambria Math" panose="02040503050406030204" pitchFamily="18" charset="0"/>
                      </a:rPr>
                      <m:t>s</m:t>
                    </m:r>
                    <m:r>
                      <a:rPr lang="en-AU" sz="1600" b="0" i="1" kern="0" smtClean="0">
                        <a:latin typeface="Cambria Math" panose="02040503050406030204" pitchFamily="18" charset="0"/>
                      </a:rPr>
                      <m:t>𝑖𝑚𝑖𝑙𝑎𝑟𝑖𝑡𝑦</m:t>
                    </m:r>
                    <m:r>
                      <a:rPr lang="en-AU" sz="1600" b="0" i="1" kern="0" smtClean="0">
                        <a:latin typeface="Cambria Math" panose="02040503050406030204" pitchFamily="18" charset="0"/>
                      </a:rPr>
                      <m:t> </m:t>
                    </m:r>
                    <m:r>
                      <a:rPr lang="en-AU" sz="1600" b="0" i="1" kern="0" smtClean="0">
                        <a:latin typeface="Cambria Math" panose="02040503050406030204" pitchFamily="18" charset="0"/>
                      </a:rPr>
                      <m:t>𝑠𝑐𝑜𝑟𝑒</m:t>
                    </m:r>
                    <m:r>
                      <a:rPr lang="en-AU" sz="1600" b="0" i="1" kern="0" smtClean="0">
                        <a:latin typeface="Cambria Math" panose="02040503050406030204" pitchFamily="18" charset="0"/>
                      </a:rPr>
                      <m:t>=</m:t>
                    </m:r>
                    <m:f>
                      <m:fPr>
                        <m:ctrlPr>
                          <a:rPr lang="en-AU" sz="1600" b="0" i="1" kern="0" smtClean="0">
                            <a:latin typeface="Cambria Math" panose="02040503050406030204" pitchFamily="18" charset="0"/>
                          </a:rPr>
                        </m:ctrlPr>
                      </m:fPr>
                      <m:num>
                        <m:r>
                          <a:rPr lang="en-AU" sz="1600" b="1" i="1" kern="0" smtClean="0">
                            <a:solidFill>
                              <a:srgbClr val="EB8F73"/>
                            </a:solidFill>
                            <a:latin typeface="Cambria Math" panose="02040503050406030204" pitchFamily="18" charset="0"/>
                            <a:ea typeface="Cambria Math" panose="02040503050406030204" pitchFamily="18" charset="0"/>
                          </a:rPr>
                          <m:t>𝟗</m:t>
                        </m:r>
                        <m:r>
                          <a:rPr lang="en-AU" sz="1600" i="1" kern="0">
                            <a:latin typeface="Cambria Math" panose="02040503050406030204" pitchFamily="18" charset="0"/>
                            <a:ea typeface="Cambria Math" panose="02040503050406030204" pitchFamily="18" charset="0"/>
                          </a:rPr>
                          <m:t>×</m:t>
                        </m:r>
                        <m:d>
                          <m:dPr>
                            <m:ctrlPr>
                              <a:rPr lang="en-AU" sz="1600" b="0" i="1" kern="0" smtClean="0">
                                <a:latin typeface="Cambria Math" panose="02040503050406030204" pitchFamily="18" charset="0"/>
                              </a:rPr>
                            </m:ctrlPr>
                          </m:dPr>
                          <m:e>
                            <m:r>
                              <a:rPr lang="en-AU" sz="1600" b="0" i="1" kern="0" smtClean="0">
                                <a:latin typeface="Cambria Math" panose="02040503050406030204" pitchFamily="18" charset="0"/>
                              </a:rPr>
                              <m:t>1</m:t>
                            </m:r>
                            <m:r>
                              <a:rPr lang="en-AU" sz="1600" b="0" i="1" kern="0" smtClean="0">
                                <a:latin typeface="Cambria Math" panose="02040503050406030204" pitchFamily="18" charset="0"/>
                                <a:ea typeface="Cambria Math" panose="02040503050406030204" pitchFamily="18" charset="0"/>
                              </a:rPr>
                              <m:t>×1</m:t>
                            </m:r>
                          </m:e>
                        </m:d>
                        <m:r>
                          <a:rPr lang="en-AU" sz="1600" b="0" i="1" kern="0" smtClean="0">
                            <a:latin typeface="Cambria Math" panose="02040503050406030204" pitchFamily="18" charset="0"/>
                            <a:ea typeface="Cambria Math" panose="02040503050406030204" pitchFamily="18" charset="0"/>
                          </a:rPr>
                          <m:t>+ (0×1)</m:t>
                        </m:r>
                      </m:num>
                      <m:den>
                        <m:rad>
                          <m:radPr>
                            <m:degHide m:val="on"/>
                            <m:ctrlPr>
                              <a:rPr lang="en-AU" sz="1600" b="0" i="1" kern="0" smtClean="0">
                                <a:latin typeface="Cambria Math" panose="02040503050406030204" pitchFamily="18" charset="0"/>
                              </a:rPr>
                            </m:ctrlPr>
                          </m:radPr>
                          <m:deg/>
                          <m:e>
                            <m:sSup>
                              <m:sSupPr>
                                <m:ctrlPr>
                                  <a:rPr lang="en-AU" sz="1600" b="0" i="1" kern="0" smtClean="0">
                                    <a:latin typeface="Cambria Math" panose="02040503050406030204" pitchFamily="18" charset="0"/>
                                  </a:rPr>
                                </m:ctrlPr>
                              </m:sSupPr>
                              <m:e>
                                <m:r>
                                  <a:rPr lang="en-AU" sz="1600" b="1" i="1" kern="0" smtClean="0">
                                    <a:solidFill>
                                      <a:srgbClr val="EB8F73"/>
                                    </a:solidFill>
                                    <a:latin typeface="Cambria Math" panose="02040503050406030204" pitchFamily="18" charset="0"/>
                                  </a:rPr>
                                  <m:t>𝟗</m:t>
                                </m:r>
                                <m:r>
                                  <a:rPr lang="en-AU" sz="1600" i="1" kern="0">
                                    <a:latin typeface="Cambria Math" panose="02040503050406030204" pitchFamily="18" charset="0"/>
                                    <a:ea typeface="Cambria Math" panose="02040503050406030204" pitchFamily="18" charset="0"/>
                                  </a:rPr>
                                  <m:t>×</m:t>
                                </m:r>
                                <m:r>
                                  <a:rPr lang="en-AU" sz="1600" b="0" i="1" kern="0" smtClean="0">
                                    <a:latin typeface="Cambria Math" panose="02040503050406030204" pitchFamily="18" charset="0"/>
                                  </a:rPr>
                                  <m:t>1</m:t>
                                </m:r>
                              </m:e>
                              <m:sup>
                                <m:r>
                                  <a:rPr lang="en-AU" sz="1600" b="0" i="1" kern="0" smtClean="0">
                                    <a:latin typeface="Cambria Math" panose="02040503050406030204" pitchFamily="18" charset="0"/>
                                  </a:rPr>
                                  <m:t>2</m:t>
                                </m:r>
                              </m:sup>
                            </m:sSup>
                            <m:r>
                              <a:rPr lang="en-AU" sz="1600" b="0" i="1" kern="0" smtClean="0">
                                <a:latin typeface="Cambria Math" panose="02040503050406030204" pitchFamily="18" charset="0"/>
                              </a:rPr>
                              <m:t> +</m:t>
                            </m:r>
                            <m:sSup>
                              <m:sSupPr>
                                <m:ctrlPr>
                                  <a:rPr lang="en-AU" sz="1600" i="1" kern="0">
                                    <a:latin typeface="Cambria Math" panose="02040503050406030204" pitchFamily="18" charset="0"/>
                                  </a:rPr>
                                </m:ctrlPr>
                              </m:sSupPr>
                              <m:e>
                                <m:r>
                                  <a:rPr lang="en-AU" sz="1600" b="0" i="1" kern="0" smtClean="0">
                                    <a:latin typeface="Cambria Math" panose="02040503050406030204" pitchFamily="18" charset="0"/>
                                  </a:rPr>
                                  <m:t>0</m:t>
                                </m:r>
                              </m:e>
                              <m:sup>
                                <m:r>
                                  <a:rPr lang="en-AU" sz="1600" i="1" kern="0">
                                    <a:latin typeface="Cambria Math" panose="02040503050406030204" pitchFamily="18" charset="0"/>
                                  </a:rPr>
                                  <m:t>2</m:t>
                                </m:r>
                              </m:sup>
                            </m:sSup>
                          </m:e>
                        </m:rad>
                        <m:r>
                          <a:rPr lang="en-AU" sz="1600" b="0" i="1" kern="0" smtClean="0">
                            <a:latin typeface="Cambria Math" panose="02040503050406030204" pitchFamily="18" charset="0"/>
                          </a:rPr>
                          <m:t> +</m:t>
                        </m:r>
                        <m:rad>
                          <m:radPr>
                            <m:degHide m:val="on"/>
                            <m:ctrlPr>
                              <a:rPr lang="en-AU" sz="1600" i="1" kern="0">
                                <a:latin typeface="Cambria Math" panose="02040503050406030204" pitchFamily="18" charset="0"/>
                              </a:rPr>
                            </m:ctrlPr>
                          </m:radPr>
                          <m:deg/>
                          <m:e>
                            <m:sSup>
                              <m:sSupPr>
                                <m:ctrlPr>
                                  <a:rPr lang="en-AU" sz="1600" i="1" kern="0">
                                    <a:latin typeface="Cambria Math" panose="02040503050406030204" pitchFamily="18" charset="0"/>
                                  </a:rPr>
                                </m:ctrlPr>
                              </m:sSupPr>
                              <m:e>
                                <m:r>
                                  <a:rPr lang="en-AU" sz="1600" b="1" i="1" kern="0" smtClean="0">
                                    <a:solidFill>
                                      <a:srgbClr val="EB8F73"/>
                                    </a:solidFill>
                                    <a:latin typeface="Cambria Math" panose="02040503050406030204" pitchFamily="18" charset="0"/>
                                  </a:rPr>
                                  <m:t>𝟗</m:t>
                                </m:r>
                                <m:r>
                                  <a:rPr lang="en-AU" sz="1600" i="1" kern="0">
                                    <a:latin typeface="Cambria Math" panose="02040503050406030204" pitchFamily="18" charset="0"/>
                                    <a:ea typeface="Cambria Math" panose="02040503050406030204" pitchFamily="18" charset="0"/>
                                  </a:rPr>
                                  <m:t>×</m:t>
                                </m:r>
                                <m:r>
                                  <a:rPr lang="en-AU" sz="1600" i="1" kern="0">
                                    <a:latin typeface="Cambria Math" panose="02040503050406030204" pitchFamily="18" charset="0"/>
                                  </a:rPr>
                                  <m:t>1</m:t>
                                </m:r>
                              </m:e>
                              <m:sup>
                                <m:r>
                                  <a:rPr lang="en-AU" sz="1600" i="1" kern="0">
                                    <a:latin typeface="Cambria Math" panose="02040503050406030204" pitchFamily="18" charset="0"/>
                                  </a:rPr>
                                  <m:t>2</m:t>
                                </m:r>
                              </m:sup>
                            </m:sSup>
                            <m:r>
                              <a:rPr lang="en-AU" sz="1600" i="1" kern="0">
                                <a:latin typeface="Cambria Math" panose="02040503050406030204" pitchFamily="18" charset="0"/>
                              </a:rPr>
                              <m:t> +</m:t>
                            </m:r>
                            <m:sSup>
                              <m:sSupPr>
                                <m:ctrlPr>
                                  <a:rPr lang="en-AU" sz="1600" i="1" kern="0" smtClean="0">
                                    <a:latin typeface="Cambria Math" panose="02040503050406030204" pitchFamily="18" charset="0"/>
                                  </a:rPr>
                                </m:ctrlPr>
                              </m:sSupPr>
                              <m:e>
                                <m:r>
                                  <a:rPr lang="en-AU" sz="1600" b="0" i="1" kern="0" smtClean="0">
                                    <a:latin typeface="Cambria Math" panose="02040503050406030204" pitchFamily="18" charset="0"/>
                                  </a:rPr>
                                  <m:t>1</m:t>
                                </m:r>
                              </m:e>
                              <m:sup>
                                <m:r>
                                  <a:rPr lang="en-AU" sz="1600" i="1" kern="0">
                                    <a:latin typeface="Cambria Math" panose="02040503050406030204" pitchFamily="18" charset="0"/>
                                  </a:rPr>
                                  <m:t>2</m:t>
                                </m:r>
                              </m:sup>
                            </m:sSup>
                          </m:e>
                        </m:rad>
                      </m:den>
                    </m:f>
                    <m:r>
                      <a:rPr lang="en-AU" sz="1600" b="0" i="1" kern="0" smtClean="0">
                        <a:latin typeface="Cambria Math" panose="02040503050406030204" pitchFamily="18" charset="0"/>
                      </a:rPr>
                      <m:t>=</m:t>
                    </m:r>
                    <m:r>
                      <a:rPr lang="en-AU" sz="1600" b="1" i="1" kern="0" smtClean="0">
                        <a:solidFill>
                          <a:srgbClr val="EB8F73"/>
                        </a:solidFill>
                        <a:latin typeface="Cambria Math" panose="02040503050406030204" pitchFamily="18" charset="0"/>
                      </a:rPr>
                      <m:t>𝟖𝟎</m:t>
                    </m:r>
                    <m:r>
                      <a:rPr lang="en-AU" sz="1600" b="1" i="1" kern="0" smtClean="0">
                        <a:solidFill>
                          <a:srgbClr val="EB8F73"/>
                        </a:solidFill>
                        <a:latin typeface="Cambria Math" panose="02040503050406030204" pitchFamily="18" charset="0"/>
                      </a:rPr>
                      <m:t>%</m:t>
                    </m:r>
                  </m:oMath>
                </a14:m>
                <a:endParaRPr lang="en-GB" sz="1800" b="1" kern="0" dirty="0"/>
              </a:p>
            </p:txBody>
          </p:sp>
        </mc:Choice>
        <mc:Fallback>
          <p:sp>
            <p:nvSpPr>
              <p:cNvPr id="26" name="Google Shape;556;p46">
                <a:extLst>
                  <a:ext uri="{FF2B5EF4-FFF2-40B4-BE49-F238E27FC236}">
                    <a16:creationId xmlns:a16="http://schemas.microsoft.com/office/drawing/2014/main" id="{84CF3CCB-9A4D-B21A-F57B-992C5CA88B84}"/>
                  </a:ext>
                </a:extLst>
              </p:cNvPr>
              <p:cNvSpPr txBox="1">
                <a:spLocks noRot="1" noChangeAspect="1" noMove="1" noResize="1" noEditPoints="1" noAdjustHandles="1" noChangeArrowheads="1" noChangeShapeType="1" noTextEdit="1"/>
              </p:cNvSpPr>
              <p:nvPr/>
            </p:nvSpPr>
            <p:spPr>
              <a:xfrm>
                <a:off x="8628611" y="1755170"/>
                <a:ext cx="3397155" cy="5055761"/>
              </a:xfrm>
              <a:prstGeom prst="rect">
                <a:avLst/>
              </a:prstGeom>
              <a:blipFill>
                <a:blip r:embed="rId3"/>
                <a:stretch>
                  <a:fillRect/>
                </a:stretch>
              </a:blipFill>
              <a:ln>
                <a:noFill/>
              </a:ln>
            </p:spPr>
            <p:txBody>
              <a:bodyPr/>
              <a:lstStyle/>
              <a:p>
                <a:r>
                  <a:rPr lang="en-AU">
                    <a:noFill/>
                  </a:rPr>
                  <a:t> </a:t>
                </a:r>
              </a:p>
            </p:txBody>
          </p:sp>
        </mc:Fallback>
      </mc:AlternateContent>
      <p:pic>
        <p:nvPicPr>
          <p:cNvPr id="1030" name="Picture 6">
            <a:extLst>
              <a:ext uri="{FF2B5EF4-FFF2-40B4-BE49-F238E27FC236}">
                <a16:creationId xmlns:a16="http://schemas.microsoft.com/office/drawing/2014/main" id="{66B5EBA0-3B0F-52DC-08AB-53A3E237E5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611" y="1755170"/>
            <a:ext cx="7668000" cy="4726312"/>
          </a:xfrm>
          <a:prstGeom prst="rect">
            <a:avLst/>
          </a:prstGeom>
          <a:noFill/>
          <a:extLst>
            <a:ext uri="{909E8E84-426E-40DD-AFC4-6F175D3DCCD1}">
              <a14:hiddenFill xmlns:a14="http://schemas.microsoft.com/office/drawing/2010/main">
                <a:solidFill>
                  <a:srgbClr val="FFFFFF"/>
                </a:solidFill>
              </a14:hiddenFill>
            </a:ext>
          </a:extLst>
        </p:spPr>
      </p:pic>
      <p:cxnSp>
        <p:nvCxnSpPr>
          <p:cNvPr id="544" name="Straight Arrow Connector 543">
            <a:extLst>
              <a:ext uri="{FF2B5EF4-FFF2-40B4-BE49-F238E27FC236}">
                <a16:creationId xmlns:a16="http://schemas.microsoft.com/office/drawing/2014/main" id="{EA99EFFF-D415-FAE8-1259-7282E89CB6DE}"/>
              </a:ext>
            </a:extLst>
          </p:cNvPr>
          <p:cNvCxnSpPr>
            <a:cxnSpLocks/>
          </p:cNvCxnSpPr>
          <p:nvPr/>
        </p:nvCxnSpPr>
        <p:spPr>
          <a:xfrm flipV="1">
            <a:off x="705971" y="2796988"/>
            <a:ext cx="0" cy="2319618"/>
          </a:xfrm>
          <a:prstGeom prst="straightConnector1">
            <a:avLst/>
          </a:prstGeom>
          <a:ln w="25400">
            <a:solidFill>
              <a:srgbClr val="334070"/>
            </a:solidFill>
            <a:tailEnd type="triangle"/>
          </a:ln>
        </p:spPr>
        <p:style>
          <a:lnRef idx="1">
            <a:schemeClr val="dk1"/>
          </a:lnRef>
          <a:fillRef idx="0">
            <a:schemeClr val="dk1"/>
          </a:fillRef>
          <a:effectRef idx="0">
            <a:schemeClr val="dk1"/>
          </a:effectRef>
          <a:fontRef idx="minor">
            <a:schemeClr val="tx1"/>
          </a:fontRef>
        </p:style>
      </p:cxnSp>
      <p:cxnSp>
        <p:nvCxnSpPr>
          <p:cNvPr id="546" name="Straight Arrow Connector 545">
            <a:extLst>
              <a:ext uri="{FF2B5EF4-FFF2-40B4-BE49-F238E27FC236}">
                <a16:creationId xmlns:a16="http://schemas.microsoft.com/office/drawing/2014/main" id="{BA62E9C9-E202-667C-ACA2-5C77DCEF7B0C}"/>
              </a:ext>
            </a:extLst>
          </p:cNvPr>
          <p:cNvCxnSpPr>
            <a:cxnSpLocks/>
          </p:cNvCxnSpPr>
          <p:nvPr/>
        </p:nvCxnSpPr>
        <p:spPr>
          <a:xfrm>
            <a:off x="2904565" y="6683188"/>
            <a:ext cx="3576917" cy="0"/>
          </a:xfrm>
          <a:prstGeom prst="straightConnector1">
            <a:avLst/>
          </a:prstGeom>
          <a:ln w="25400">
            <a:solidFill>
              <a:srgbClr val="EB8F7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6"/>
          <p:cNvSpPr txBox="1">
            <a:spLocks noGrp="1"/>
          </p:cNvSpPr>
          <p:nvPr>
            <p:ph type="title"/>
          </p:nvPr>
        </p:nvSpPr>
        <p:spPr>
          <a:xfrm>
            <a:off x="960000" y="720000"/>
            <a:ext cx="10272000" cy="752400"/>
          </a:xfrm>
          <a:prstGeom prst="rect">
            <a:avLst/>
          </a:prstGeom>
        </p:spPr>
        <p:txBody>
          <a:bodyPr spcFirstLastPara="1" wrap="square" lIns="121900" tIns="121900" rIns="121900" bIns="121900" anchor="ctr" anchorCtr="0">
            <a:noAutofit/>
          </a:bodyPr>
          <a:lstStyle/>
          <a:p>
            <a:r>
              <a:rPr lang="en" dirty="0"/>
              <a:t>Additional Features – Querying two players</a:t>
            </a:r>
            <a:endParaRPr dirty="0"/>
          </a:p>
        </p:txBody>
      </p:sp>
      <mc:AlternateContent xmlns:mc="http://schemas.openxmlformats.org/markup-compatibility/2006" xmlns:a14="http://schemas.microsoft.com/office/drawing/2010/main">
        <mc:Choice Requires="a14">
          <p:sp>
            <p:nvSpPr>
              <p:cNvPr id="26" name="Google Shape;556;p46">
                <a:extLst>
                  <a:ext uri="{FF2B5EF4-FFF2-40B4-BE49-F238E27FC236}">
                    <a16:creationId xmlns:a16="http://schemas.microsoft.com/office/drawing/2014/main" id="{84CF3CCB-9A4D-B21A-F57B-992C5CA88B84}"/>
                  </a:ext>
                </a:extLst>
              </p:cNvPr>
              <p:cNvSpPr txBox="1">
                <a:spLocks/>
              </p:cNvSpPr>
              <p:nvPr/>
            </p:nvSpPr>
            <p:spPr>
              <a:xfrm>
                <a:off x="8628611" y="1642244"/>
                <a:ext cx="3397155" cy="458862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bin"/>
                  <a:buNone/>
                  <a:defRPr sz="1867" b="0" i="0" u="none" strike="noStrike" cap="none">
                    <a:solidFill>
                      <a:schemeClr val="dk1"/>
                    </a:solidFill>
                    <a:latin typeface="Cabin"/>
                    <a:ea typeface="Cabin"/>
                    <a:cs typeface="Cabin"/>
                    <a:sym typeface="Cabin"/>
                  </a:defRPr>
                </a:lvl1pPr>
                <a:lvl2pPr marL="914400" marR="0" lvl="1" indent="-317500" algn="ctr" rtl="0">
                  <a:lnSpc>
                    <a:spcPct val="100000"/>
                  </a:lnSpc>
                  <a:spcBef>
                    <a:spcPts val="0"/>
                  </a:spcBef>
                  <a:spcAft>
                    <a:spcPts val="0"/>
                  </a:spcAft>
                  <a:buClr>
                    <a:schemeClr val="dk1"/>
                  </a:buClr>
                  <a:buSzPts val="1400"/>
                  <a:buFont typeface="Cabin"/>
                  <a:buNone/>
                  <a:defRPr sz="1867" b="0" i="0" u="none" strike="noStrike" cap="none">
                    <a:solidFill>
                      <a:schemeClr val="dk1"/>
                    </a:solidFill>
                    <a:latin typeface="Cabin"/>
                    <a:ea typeface="Cabin"/>
                    <a:cs typeface="Cabin"/>
                    <a:sym typeface="Cabin"/>
                  </a:defRPr>
                </a:lvl2pPr>
                <a:lvl3pPr marL="1371600" marR="0" lvl="2" indent="-317500" algn="ctr" rtl="0">
                  <a:lnSpc>
                    <a:spcPct val="100000"/>
                  </a:lnSpc>
                  <a:spcBef>
                    <a:spcPts val="2133"/>
                  </a:spcBef>
                  <a:spcAft>
                    <a:spcPts val="0"/>
                  </a:spcAft>
                  <a:buClr>
                    <a:schemeClr val="dk1"/>
                  </a:buClr>
                  <a:buSzPts val="1400"/>
                  <a:buFont typeface="Cabin"/>
                  <a:buNone/>
                  <a:defRPr sz="1867" b="0" i="0" u="none" strike="noStrike" cap="none">
                    <a:solidFill>
                      <a:schemeClr val="dk1"/>
                    </a:solidFill>
                    <a:latin typeface="Cabin"/>
                    <a:ea typeface="Cabin"/>
                    <a:cs typeface="Cabin"/>
                    <a:sym typeface="Cabin"/>
                  </a:defRPr>
                </a:lvl3pPr>
                <a:lvl4pPr marL="1828800" marR="0" lvl="3" indent="-317500" algn="ctr" rtl="0">
                  <a:lnSpc>
                    <a:spcPct val="100000"/>
                  </a:lnSpc>
                  <a:spcBef>
                    <a:spcPts val="2133"/>
                  </a:spcBef>
                  <a:spcAft>
                    <a:spcPts val="0"/>
                  </a:spcAft>
                  <a:buClr>
                    <a:schemeClr val="dk1"/>
                  </a:buClr>
                  <a:buSzPts val="1400"/>
                  <a:buFont typeface="Cabin"/>
                  <a:buNone/>
                  <a:defRPr sz="1867" b="0" i="0" u="none" strike="noStrike" cap="none">
                    <a:solidFill>
                      <a:schemeClr val="dk1"/>
                    </a:solidFill>
                    <a:latin typeface="Cabin"/>
                    <a:ea typeface="Cabin"/>
                    <a:cs typeface="Cabin"/>
                    <a:sym typeface="Cabin"/>
                  </a:defRPr>
                </a:lvl4pPr>
                <a:lvl5pPr marL="2286000" marR="0" lvl="4" indent="-317500" algn="ctr" rtl="0">
                  <a:lnSpc>
                    <a:spcPct val="100000"/>
                  </a:lnSpc>
                  <a:spcBef>
                    <a:spcPts val="2133"/>
                  </a:spcBef>
                  <a:spcAft>
                    <a:spcPts val="0"/>
                  </a:spcAft>
                  <a:buClr>
                    <a:schemeClr val="dk1"/>
                  </a:buClr>
                  <a:buSzPts val="1400"/>
                  <a:buFont typeface="Cabin"/>
                  <a:buNone/>
                  <a:defRPr sz="1867" b="0" i="0" u="none" strike="noStrike" cap="none">
                    <a:solidFill>
                      <a:schemeClr val="dk1"/>
                    </a:solidFill>
                    <a:latin typeface="Cabin"/>
                    <a:ea typeface="Cabin"/>
                    <a:cs typeface="Cabin"/>
                    <a:sym typeface="Cabin"/>
                  </a:defRPr>
                </a:lvl5pPr>
                <a:lvl6pPr marL="2743200" marR="0" lvl="5" indent="-317500" algn="ctr" rtl="0">
                  <a:lnSpc>
                    <a:spcPct val="100000"/>
                  </a:lnSpc>
                  <a:spcBef>
                    <a:spcPts val="2133"/>
                  </a:spcBef>
                  <a:spcAft>
                    <a:spcPts val="0"/>
                  </a:spcAft>
                  <a:buClr>
                    <a:schemeClr val="dk1"/>
                  </a:buClr>
                  <a:buSzPts val="1400"/>
                  <a:buFont typeface="Cabin"/>
                  <a:buNone/>
                  <a:defRPr sz="1867" b="0" i="0" u="none" strike="noStrike" cap="none">
                    <a:solidFill>
                      <a:schemeClr val="dk1"/>
                    </a:solidFill>
                    <a:latin typeface="Cabin"/>
                    <a:ea typeface="Cabin"/>
                    <a:cs typeface="Cabin"/>
                    <a:sym typeface="Cabin"/>
                  </a:defRPr>
                </a:lvl6pPr>
                <a:lvl7pPr marL="3200400" marR="0" lvl="6" indent="-317500" algn="ctr" rtl="0">
                  <a:lnSpc>
                    <a:spcPct val="100000"/>
                  </a:lnSpc>
                  <a:spcBef>
                    <a:spcPts val="2133"/>
                  </a:spcBef>
                  <a:spcAft>
                    <a:spcPts val="0"/>
                  </a:spcAft>
                  <a:buClr>
                    <a:schemeClr val="dk1"/>
                  </a:buClr>
                  <a:buSzPts val="1400"/>
                  <a:buFont typeface="Cabin"/>
                  <a:buNone/>
                  <a:defRPr sz="1867" b="0" i="0" u="none" strike="noStrike" cap="none">
                    <a:solidFill>
                      <a:schemeClr val="dk1"/>
                    </a:solidFill>
                    <a:latin typeface="Cabin"/>
                    <a:ea typeface="Cabin"/>
                    <a:cs typeface="Cabin"/>
                    <a:sym typeface="Cabin"/>
                  </a:defRPr>
                </a:lvl7pPr>
                <a:lvl8pPr marL="3657600" marR="0" lvl="7" indent="-317500" algn="ctr" rtl="0">
                  <a:lnSpc>
                    <a:spcPct val="100000"/>
                  </a:lnSpc>
                  <a:spcBef>
                    <a:spcPts val="2133"/>
                  </a:spcBef>
                  <a:spcAft>
                    <a:spcPts val="0"/>
                  </a:spcAft>
                  <a:buClr>
                    <a:schemeClr val="dk1"/>
                  </a:buClr>
                  <a:buSzPts val="1400"/>
                  <a:buFont typeface="Cabin"/>
                  <a:buNone/>
                  <a:defRPr sz="1867" b="0" i="0" u="none" strike="noStrike" cap="none">
                    <a:solidFill>
                      <a:schemeClr val="dk1"/>
                    </a:solidFill>
                    <a:latin typeface="Cabin"/>
                    <a:ea typeface="Cabin"/>
                    <a:cs typeface="Cabin"/>
                    <a:sym typeface="Cabin"/>
                  </a:defRPr>
                </a:lvl8pPr>
                <a:lvl9pPr marL="4114800" marR="0" lvl="8" indent="-317500" algn="ctr" rtl="0">
                  <a:lnSpc>
                    <a:spcPct val="100000"/>
                  </a:lnSpc>
                  <a:spcBef>
                    <a:spcPts val="2133"/>
                  </a:spcBef>
                  <a:spcAft>
                    <a:spcPts val="2133"/>
                  </a:spcAft>
                  <a:buClr>
                    <a:schemeClr val="dk1"/>
                  </a:buClr>
                  <a:buSzPts val="1400"/>
                  <a:buFont typeface="Cabin"/>
                  <a:buNone/>
                  <a:defRPr sz="1867" b="0" i="0" u="none" strike="noStrike" cap="none">
                    <a:solidFill>
                      <a:schemeClr val="dk1"/>
                    </a:solidFill>
                    <a:latin typeface="Cabin"/>
                    <a:ea typeface="Cabin"/>
                    <a:cs typeface="Cabin"/>
                    <a:sym typeface="Cabin"/>
                  </a:defRPr>
                </a:lvl9pPr>
              </a:lstStyle>
              <a:p>
                <a:pPr marL="285750" indent="-285750" algn="l">
                  <a:buFont typeface="Arial" panose="020B0604020202020204" pitchFamily="34" charset="0"/>
                  <a:buChar char="•"/>
                </a:pPr>
                <a:r>
                  <a:rPr lang="en-GB" sz="1800" kern="0" dirty="0"/>
                  <a:t>Player 3: [0, 1]</a:t>
                </a:r>
              </a:p>
              <a:p>
                <a:pPr marL="285750" indent="-285750" algn="l">
                  <a:buFont typeface="Arial" panose="020B0604020202020204" pitchFamily="34" charset="0"/>
                  <a:buChar char="•"/>
                </a:pPr>
                <a:r>
                  <a:rPr lang="en-GB" sz="1800" kern="0" dirty="0"/>
                  <a:t>Player 4: [1, 0.5]</a:t>
                </a:r>
              </a:p>
              <a:p>
                <a:pPr marL="0" indent="0" algn="l"/>
                <a:endParaRPr lang="en-GB" sz="1800" kern="0" dirty="0"/>
              </a:p>
              <a:p>
                <a:pPr marL="285750" indent="-285750" algn="l">
                  <a:buFont typeface="Arial" panose="020B0604020202020204" pitchFamily="34" charset="0"/>
                  <a:buChar char="•"/>
                </a:pPr>
                <a:r>
                  <a:rPr lang="en-GB" sz="1800" kern="0" dirty="0"/>
                  <a:t>Combining player 3 and player 4 with 1:1 ratio:</a:t>
                </a:r>
                <a:br>
                  <a:rPr lang="en-GB" sz="1800" kern="0" dirty="0"/>
                </a:br>
                <a:br>
                  <a:rPr lang="en-GB" sz="1800" kern="0" dirty="0"/>
                </a:br>
                <a:r>
                  <a:rPr lang="en-GB" sz="1800" kern="0" dirty="0"/>
                  <a:t>Player 3+4: [0.5, 0.75]</a:t>
                </a:r>
              </a:p>
              <a:p>
                <a:pPr marL="285750" indent="-285750" algn="l">
                  <a:buFont typeface="Arial" panose="020B0604020202020204" pitchFamily="34" charset="0"/>
                  <a:buChar char="•"/>
                </a:pPr>
                <a:endParaRPr lang="en-GB" sz="1800" kern="0" dirty="0"/>
              </a:p>
              <a:p>
                <a:pPr marL="285750" indent="-285750" algn="l">
                  <a:buFont typeface="Arial" panose="020B0604020202020204" pitchFamily="34" charset="0"/>
                  <a:buChar char="•"/>
                </a:pPr>
                <a:r>
                  <a:rPr lang="en-GB" sz="1800" kern="0" dirty="0"/>
                  <a:t>For player 1:</a:t>
                </a:r>
                <a:br>
                  <a:rPr lang="en-GB" sz="1800" kern="0" dirty="0"/>
                </a:br>
                <a14:m>
                  <m:oMath xmlns:m="http://schemas.openxmlformats.org/officeDocument/2006/math">
                    <m:r>
                      <a:rPr lang="en-AU" sz="1600" b="0" i="1" kern="0" smtClean="0">
                        <a:latin typeface="Cambria Math" panose="02040503050406030204" pitchFamily="18" charset="0"/>
                      </a:rPr>
                      <m:t>𝑆𝑖𝑚𝑖𝑙𝑎𝑟𝑖𝑡𝑦</m:t>
                    </m:r>
                    <m:r>
                      <a:rPr lang="en-AU" sz="1600" b="0" i="1" kern="0" smtClean="0">
                        <a:latin typeface="Cambria Math" panose="02040503050406030204" pitchFamily="18" charset="0"/>
                      </a:rPr>
                      <m:t> </m:t>
                    </m:r>
                    <m:r>
                      <a:rPr lang="en-AU" sz="1600" b="0" i="1" kern="0" smtClean="0">
                        <a:latin typeface="Cambria Math" panose="02040503050406030204" pitchFamily="18" charset="0"/>
                      </a:rPr>
                      <m:t>𝑠𝑐𝑜𝑟𝑒</m:t>
                    </m:r>
                    <m:r>
                      <a:rPr lang="en-AU" sz="1600" b="0" i="1" kern="0" smtClean="0">
                        <a:latin typeface="Cambria Math" panose="02040503050406030204" pitchFamily="18" charset="0"/>
                      </a:rPr>
                      <m:t>=</m:t>
                    </m:r>
                    <m:r>
                      <a:rPr lang="en-AU" sz="1600" b="1" i="1" kern="0" smtClean="0">
                        <a:solidFill>
                          <a:srgbClr val="334070"/>
                        </a:solidFill>
                        <a:latin typeface="Cambria Math" panose="02040503050406030204" pitchFamily="18" charset="0"/>
                      </a:rPr>
                      <m:t>𝟑𝟕</m:t>
                    </m:r>
                    <m:r>
                      <a:rPr lang="en-AU" sz="1600" b="1" i="1" kern="0" smtClean="0">
                        <a:solidFill>
                          <a:srgbClr val="334070"/>
                        </a:solidFill>
                        <a:latin typeface="Cambria Math" panose="02040503050406030204" pitchFamily="18" charset="0"/>
                      </a:rPr>
                      <m:t>%</m:t>
                    </m:r>
                  </m:oMath>
                </a14:m>
                <a:endParaRPr lang="en-AU" sz="1600" b="1" kern="0" dirty="0"/>
              </a:p>
              <a:p>
                <a:pPr marL="285750" indent="-285750" algn="l">
                  <a:buFont typeface="Arial" panose="020B0604020202020204" pitchFamily="34" charset="0"/>
                  <a:buChar char="•"/>
                </a:pPr>
                <a:endParaRPr lang="en-GB" sz="1800" kern="0" dirty="0"/>
              </a:p>
              <a:p>
                <a:pPr marL="285750" indent="-285750" algn="l">
                  <a:buFont typeface="Arial" panose="020B0604020202020204" pitchFamily="34" charset="0"/>
                  <a:buChar char="•"/>
                </a:pPr>
                <a:r>
                  <a:rPr lang="en-GB" sz="1800" kern="0" dirty="0"/>
                  <a:t>For player 2:</a:t>
                </a:r>
                <a:br>
                  <a:rPr lang="en-GB" sz="1800" kern="0" dirty="0"/>
                </a:br>
                <a14:m>
                  <m:oMath xmlns:m="http://schemas.openxmlformats.org/officeDocument/2006/math">
                    <m:r>
                      <a:rPr lang="en-AU" sz="1600" b="0" i="1" kern="0" smtClean="0">
                        <a:latin typeface="Cambria Math" panose="02040503050406030204" pitchFamily="18" charset="0"/>
                      </a:rPr>
                      <m:t>𝑆𝑖𝑚𝑖𝑙𝑎𝑟𝑖𝑡𝑦</m:t>
                    </m:r>
                    <m:r>
                      <a:rPr lang="en-AU" sz="1600" b="0" i="1" kern="0" smtClean="0">
                        <a:latin typeface="Cambria Math" panose="02040503050406030204" pitchFamily="18" charset="0"/>
                      </a:rPr>
                      <m:t> </m:t>
                    </m:r>
                    <m:r>
                      <a:rPr lang="en-AU" sz="1600" b="0" i="1" kern="0" smtClean="0">
                        <a:latin typeface="Cambria Math" panose="02040503050406030204" pitchFamily="18" charset="0"/>
                      </a:rPr>
                      <m:t>𝑠𝑐𝑜𝑟𝑒</m:t>
                    </m:r>
                    <m:r>
                      <a:rPr lang="en-AU" sz="1600" b="0" i="1" kern="0" smtClean="0">
                        <a:latin typeface="Cambria Math" panose="02040503050406030204" pitchFamily="18" charset="0"/>
                      </a:rPr>
                      <m:t>=</m:t>
                    </m:r>
                    <m:r>
                      <a:rPr lang="en-AU" sz="1600" b="1" i="1" kern="0" smtClean="0">
                        <a:solidFill>
                          <a:srgbClr val="EB8F73"/>
                        </a:solidFill>
                        <a:latin typeface="Cambria Math" panose="02040503050406030204" pitchFamily="18" charset="0"/>
                      </a:rPr>
                      <m:t>𝟖𝟕</m:t>
                    </m:r>
                    <m:r>
                      <a:rPr lang="en-AU" sz="1600" b="1" i="1" kern="0" smtClean="0">
                        <a:solidFill>
                          <a:srgbClr val="EB8F73"/>
                        </a:solidFill>
                        <a:latin typeface="Cambria Math" panose="02040503050406030204" pitchFamily="18" charset="0"/>
                      </a:rPr>
                      <m:t>%</m:t>
                    </m:r>
                  </m:oMath>
                </a14:m>
                <a:endParaRPr lang="en-GB" sz="1800" b="1" kern="0" dirty="0"/>
              </a:p>
            </p:txBody>
          </p:sp>
        </mc:Choice>
        <mc:Fallback xmlns="">
          <p:sp>
            <p:nvSpPr>
              <p:cNvPr id="26" name="Google Shape;556;p46">
                <a:extLst>
                  <a:ext uri="{FF2B5EF4-FFF2-40B4-BE49-F238E27FC236}">
                    <a16:creationId xmlns:a16="http://schemas.microsoft.com/office/drawing/2014/main" id="{84CF3CCB-9A4D-B21A-F57B-992C5CA88B84}"/>
                  </a:ext>
                </a:extLst>
              </p:cNvPr>
              <p:cNvSpPr txBox="1">
                <a:spLocks noRot="1" noChangeAspect="1" noMove="1" noResize="1" noEditPoints="1" noAdjustHandles="1" noChangeArrowheads="1" noChangeShapeType="1" noTextEdit="1"/>
              </p:cNvSpPr>
              <p:nvPr/>
            </p:nvSpPr>
            <p:spPr>
              <a:xfrm>
                <a:off x="8628611" y="1642244"/>
                <a:ext cx="3397155" cy="4588625"/>
              </a:xfrm>
              <a:prstGeom prst="rect">
                <a:avLst/>
              </a:prstGeom>
              <a:blipFill>
                <a:blip r:embed="rId3"/>
                <a:stretch>
                  <a:fillRect r="-1254"/>
                </a:stretch>
              </a:blipFill>
              <a:ln>
                <a:noFill/>
              </a:ln>
            </p:spPr>
            <p:txBody>
              <a:bodyPr/>
              <a:lstStyle/>
              <a:p>
                <a:r>
                  <a:rPr lang="en-AU">
                    <a:noFill/>
                  </a:rPr>
                  <a:t> </a:t>
                </a:r>
              </a:p>
            </p:txBody>
          </p:sp>
        </mc:Fallback>
      </mc:AlternateContent>
      <p:pic>
        <p:nvPicPr>
          <p:cNvPr id="2050" name="Picture 2">
            <a:extLst>
              <a:ext uri="{FF2B5EF4-FFF2-40B4-BE49-F238E27FC236}">
                <a16:creationId xmlns:a16="http://schemas.microsoft.com/office/drawing/2014/main" id="{F8ECA72D-370D-0139-F64B-9FBFEB1F14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000" y="1819877"/>
            <a:ext cx="7668000" cy="465488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Curved 5">
            <a:extLst>
              <a:ext uri="{FF2B5EF4-FFF2-40B4-BE49-F238E27FC236}">
                <a16:creationId xmlns:a16="http://schemas.microsoft.com/office/drawing/2014/main" id="{C0A95411-955E-A826-D1AC-C97323E586D8}"/>
              </a:ext>
            </a:extLst>
          </p:cNvPr>
          <p:cNvCxnSpPr/>
          <p:nvPr/>
        </p:nvCxnSpPr>
        <p:spPr>
          <a:xfrm rot="16200000" flipV="1">
            <a:off x="2064124" y="5560358"/>
            <a:ext cx="457200" cy="215153"/>
          </a:xfrm>
          <a:prstGeom prst="curvedConnector3">
            <a:avLst>
              <a:gd name="adj1" fmla="val 98529"/>
            </a:avLst>
          </a:prstGeom>
          <a:ln w="25400">
            <a:solidFill>
              <a:srgbClr val="33407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FD4F854D-72B4-9E2D-6F7F-7F984C896381}"/>
              </a:ext>
            </a:extLst>
          </p:cNvPr>
          <p:cNvCxnSpPr>
            <a:cxnSpLocks/>
          </p:cNvCxnSpPr>
          <p:nvPr/>
        </p:nvCxnSpPr>
        <p:spPr>
          <a:xfrm rot="16200000" flipV="1">
            <a:off x="2870949" y="4760258"/>
            <a:ext cx="322729" cy="121025"/>
          </a:xfrm>
          <a:prstGeom prst="curvedConnector3">
            <a:avLst>
              <a:gd name="adj1" fmla="val 102083"/>
            </a:avLst>
          </a:prstGeom>
          <a:ln w="25400">
            <a:solidFill>
              <a:srgbClr val="EB8F7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968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6"/>
          <p:cNvSpPr txBox="1">
            <a:spLocks noGrp="1"/>
          </p:cNvSpPr>
          <p:nvPr>
            <p:ph type="title"/>
          </p:nvPr>
        </p:nvSpPr>
        <p:spPr>
          <a:xfrm>
            <a:off x="960000" y="720000"/>
            <a:ext cx="10272000" cy="752400"/>
          </a:xfrm>
          <a:prstGeom prst="rect">
            <a:avLst/>
          </a:prstGeom>
        </p:spPr>
        <p:txBody>
          <a:bodyPr spcFirstLastPara="1" wrap="square" lIns="121900" tIns="121900" rIns="121900" bIns="121900" anchor="ctr" anchorCtr="0">
            <a:noAutofit/>
          </a:bodyPr>
          <a:lstStyle/>
          <a:p>
            <a:r>
              <a:rPr lang="en" dirty="0"/>
              <a:t>Additional Features - Filters</a:t>
            </a:r>
            <a:endParaRPr dirty="0"/>
          </a:p>
        </p:txBody>
      </p:sp>
      <p:sp>
        <p:nvSpPr>
          <p:cNvPr id="551" name="Google Shape;551;p46"/>
          <p:cNvSpPr txBox="1">
            <a:spLocks noGrp="1"/>
          </p:cNvSpPr>
          <p:nvPr>
            <p:ph type="title" idx="2"/>
          </p:nvPr>
        </p:nvSpPr>
        <p:spPr>
          <a:xfrm>
            <a:off x="769540" y="1850100"/>
            <a:ext cx="2880000" cy="703600"/>
          </a:xfrm>
          <a:prstGeom prst="rect">
            <a:avLst/>
          </a:prstGeom>
        </p:spPr>
        <p:txBody>
          <a:bodyPr spcFirstLastPara="1" wrap="square" lIns="121900" tIns="121900" rIns="121900" bIns="121900" anchor="ctr" anchorCtr="0">
            <a:noAutofit/>
          </a:bodyPr>
          <a:lstStyle/>
          <a:p>
            <a:r>
              <a:rPr lang="en" sz="2000" dirty="0"/>
              <a:t>Seasons</a:t>
            </a:r>
            <a:endParaRPr sz="2000" dirty="0"/>
          </a:p>
        </p:txBody>
      </p:sp>
      <p:sp>
        <p:nvSpPr>
          <p:cNvPr id="552" name="Google Shape;552;p46"/>
          <p:cNvSpPr txBox="1">
            <a:spLocks noGrp="1"/>
          </p:cNvSpPr>
          <p:nvPr>
            <p:ph type="subTitle" idx="1"/>
          </p:nvPr>
        </p:nvSpPr>
        <p:spPr>
          <a:xfrm>
            <a:off x="680429" y="2404100"/>
            <a:ext cx="3058223" cy="703600"/>
          </a:xfrm>
          <a:prstGeom prst="rect">
            <a:avLst/>
          </a:prstGeom>
        </p:spPr>
        <p:txBody>
          <a:bodyPr spcFirstLastPara="1" wrap="square" lIns="121900" tIns="121900" rIns="121900" bIns="121900" anchor="ctr" anchorCtr="0">
            <a:noAutofit/>
          </a:bodyPr>
          <a:lstStyle/>
          <a:p>
            <a:pPr marL="0" indent="0"/>
            <a:r>
              <a:rPr lang="en" sz="1800" dirty="0"/>
              <a:t>One-season or Three-season wonders?</a:t>
            </a:r>
            <a:endParaRPr sz="1800" dirty="0"/>
          </a:p>
        </p:txBody>
      </p:sp>
      <p:sp>
        <p:nvSpPr>
          <p:cNvPr id="553" name="Google Shape;553;p46"/>
          <p:cNvSpPr txBox="1">
            <a:spLocks noGrp="1"/>
          </p:cNvSpPr>
          <p:nvPr>
            <p:ph type="title" idx="3"/>
          </p:nvPr>
        </p:nvSpPr>
        <p:spPr>
          <a:xfrm>
            <a:off x="4665458" y="1850100"/>
            <a:ext cx="2880000" cy="703600"/>
          </a:xfrm>
          <a:prstGeom prst="rect">
            <a:avLst/>
          </a:prstGeom>
        </p:spPr>
        <p:txBody>
          <a:bodyPr spcFirstLastPara="1" wrap="square" lIns="121900" tIns="121900" rIns="121900" bIns="121900" anchor="ctr" anchorCtr="0">
            <a:noAutofit/>
          </a:bodyPr>
          <a:lstStyle/>
          <a:p>
            <a:pPr>
              <a:buClr>
                <a:schemeClr val="dk1"/>
              </a:buClr>
              <a:buSzPts val="1100"/>
            </a:pPr>
            <a:r>
              <a:rPr lang="en" sz="2000" dirty="0"/>
              <a:t>Leagues</a:t>
            </a:r>
            <a:endParaRPr sz="2000" dirty="0"/>
          </a:p>
        </p:txBody>
      </p:sp>
      <p:sp>
        <p:nvSpPr>
          <p:cNvPr id="554" name="Google Shape;554;p46"/>
          <p:cNvSpPr txBox="1">
            <a:spLocks noGrp="1"/>
          </p:cNvSpPr>
          <p:nvPr>
            <p:ph type="subTitle" idx="4"/>
          </p:nvPr>
        </p:nvSpPr>
        <p:spPr>
          <a:xfrm>
            <a:off x="4576346" y="2404100"/>
            <a:ext cx="3058224" cy="703600"/>
          </a:xfrm>
          <a:prstGeom prst="rect">
            <a:avLst/>
          </a:prstGeom>
        </p:spPr>
        <p:txBody>
          <a:bodyPr spcFirstLastPara="1" wrap="square" lIns="121900" tIns="121900" rIns="121900" bIns="121900" anchor="ctr" anchorCtr="0">
            <a:noAutofit/>
          </a:bodyPr>
          <a:lstStyle/>
          <a:p>
            <a:pPr marL="0" indent="0"/>
            <a:r>
              <a:rPr lang="en" sz="1800" dirty="0"/>
              <a:t>Only want experience in a certain league?</a:t>
            </a:r>
            <a:endParaRPr sz="1800" dirty="0"/>
          </a:p>
        </p:txBody>
      </p:sp>
      <p:sp>
        <p:nvSpPr>
          <p:cNvPr id="555" name="Google Shape;555;p46"/>
          <p:cNvSpPr txBox="1">
            <a:spLocks noGrp="1"/>
          </p:cNvSpPr>
          <p:nvPr>
            <p:ph type="title" idx="5"/>
          </p:nvPr>
        </p:nvSpPr>
        <p:spPr>
          <a:xfrm>
            <a:off x="769540" y="4803567"/>
            <a:ext cx="2880000" cy="703600"/>
          </a:xfrm>
          <a:prstGeom prst="rect">
            <a:avLst/>
          </a:prstGeom>
        </p:spPr>
        <p:txBody>
          <a:bodyPr spcFirstLastPara="1" wrap="square" lIns="121900" tIns="121900" rIns="121900" bIns="121900" anchor="ctr" anchorCtr="0">
            <a:noAutofit/>
          </a:bodyPr>
          <a:lstStyle/>
          <a:p>
            <a:pPr>
              <a:buClr>
                <a:schemeClr val="dk1"/>
              </a:buClr>
              <a:buSzPts val="1100"/>
            </a:pPr>
            <a:r>
              <a:rPr lang="en" sz="2000" dirty="0"/>
              <a:t>Age Range</a:t>
            </a:r>
            <a:endParaRPr sz="2000" dirty="0"/>
          </a:p>
        </p:txBody>
      </p:sp>
      <p:sp>
        <p:nvSpPr>
          <p:cNvPr id="556" name="Google Shape;556;p46"/>
          <p:cNvSpPr txBox="1">
            <a:spLocks noGrp="1"/>
          </p:cNvSpPr>
          <p:nvPr>
            <p:ph type="subTitle" idx="6"/>
          </p:nvPr>
        </p:nvSpPr>
        <p:spPr>
          <a:xfrm>
            <a:off x="680429" y="5357000"/>
            <a:ext cx="3058223" cy="707200"/>
          </a:xfrm>
          <a:prstGeom prst="rect">
            <a:avLst/>
          </a:prstGeom>
        </p:spPr>
        <p:txBody>
          <a:bodyPr spcFirstLastPara="1" wrap="square" lIns="121900" tIns="121900" rIns="121900" bIns="121900" anchor="ctr" anchorCtr="0">
            <a:noAutofit/>
          </a:bodyPr>
          <a:lstStyle/>
          <a:p>
            <a:pPr marL="0" indent="0"/>
            <a:r>
              <a:rPr lang="en" sz="1800" dirty="0"/>
              <a:t>Looking for young or old players?</a:t>
            </a:r>
            <a:endParaRPr sz="1800" dirty="0"/>
          </a:p>
        </p:txBody>
      </p:sp>
      <p:sp>
        <p:nvSpPr>
          <p:cNvPr id="557" name="Google Shape;557;p46"/>
          <p:cNvSpPr txBox="1">
            <a:spLocks noGrp="1"/>
          </p:cNvSpPr>
          <p:nvPr>
            <p:ph type="title" idx="7"/>
          </p:nvPr>
        </p:nvSpPr>
        <p:spPr>
          <a:xfrm>
            <a:off x="4665458" y="4803567"/>
            <a:ext cx="2880000" cy="703600"/>
          </a:xfrm>
          <a:prstGeom prst="rect">
            <a:avLst/>
          </a:prstGeom>
        </p:spPr>
        <p:txBody>
          <a:bodyPr spcFirstLastPara="1" wrap="square" lIns="121900" tIns="121900" rIns="121900" bIns="121900" anchor="ctr" anchorCtr="0">
            <a:noAutofit/>
          </a:bodyPr>
          <a:lstStyle/>
          <a:p>
            <a:pPr>
              <a:buClr>
                <a:schemeClr val="dk1"/>
              </a:buClr>
              <a:buSzPts val="1100"/>
            </a:pPr>
            <a:r>
              <a:rPr lang="en" sz="2000" dirty="0"/>
              <a:t>Min. Total Minutes</a:t>
            </a:r>
            <a:endParaRPr sz="2000" dirty="0"/>
          </a:p>
        </p:txBody>
      </p:sp>
      <p:sp>
        <p:nvSpPr>
          <p:cNvPr id="558" name="Google Shape;558;p46"/>
          <p:cNvSpPr txBox="1">
            <a:spLocks noGrp="1"/>
          </p:cNvSpPr>
          <p:nvPr>
            <p:ph type="subTitle" idx="8"/>
          </p:nvPr>
        </p:nvSpPr>
        <p:spPr>
          <a:xfrm>
            <a:off x="4576346" y="5357000"/>
            <a:ext cx="3058224" cy="707200"/>
          </a:xfrm>
          <a:prstGeom prst="rect">
            <a:avLst/>
          </a:prstGeom>
        </p:spPr>
        <p:txBody>
          <a:bodyPr spcFirstLastPara="1" wrap="square" lIns="121900" tIns="121900" rIns="121900" bIns="121900" anchor="ctr" anchorCtr="0">
            <a:noAutofit/>
          </a:bodyPr>
          <a:lstStyle/>
          <a:p>
            <a:pPr marL="0" indent="0"/>
            <a:r>
              <a:rPr lang="en" sz="1800" dirty="0"/>
              <a:t>Are the players injury-prone or have weak fitness?</a:t>
            </a:r>
            <a:endParaRPr sz="1800" dirty="0"/>
          </a:p>
        </p:txBody>
      </p:sp>
      <p:sp>
        <p:nvSpPr>
          <p:cNvPr id="559" name="Google Shape;559;p46"/>
          <p:cNvSpPr txBox="1">
            <a:spLocks noGrp="1"/>
          </p:cNvSpPr>
          <p:nvPr>
            <p:ph type="title" idx="9"/>
          </p:nvPr>
        </p:nvSpPr>
        <p:spPr>
          <a:xfrm>
            <a:off x="8553462" y="1850100"/>
            <a:ext cx="2880000" cy="703600"/>
          </a:xfrm>
          <a:prstGeom prst="rect">
            <a:avLst/>
          </a:prstGeom>
        </p:spPr>
        <p:txBody>
          <a:bodyPr spcFirstLastPara="1" wrap="square" lIns="121900" tIns="121900" rIns="121900" bIns="121900" anchor="ctr" anchorCtr="0">
            <a:noAutofit/>
          </a:bodyPr>
          <a:lstStyle/>
          <a:p>
            <a:pPr>
              <a:buClr>
                <a:schemeClr val="dk1"/>
              </a:buClr>
              <a:buSzPts val="1100"/>
            </a:pPr>
            <a:r>
              <a:rPr lang="en" sz="2000" dirty="0"/>
              <a:t>Primary Positions</a:t>
            </a:r>
            <a:endParaRPr sz="2000" dirty="0"/>
          </a:p>
        </p:txBody>
      </p:sp>
      <p:sp>
        <p:nvSpPr>
          <p:cNvPr id="560" name="Google Shape;560;p46"/>
          <p:cNvSpPr txBox="1">
            <a:spLocks noGrp="1"/>
          </p:cNvSpPr>
          <p:nvPr>
            <p:ph type="subTitle" idx="13"/>
          </p:nvPr>
        </p:nvSpPr>
        <p:spPr>
          <a:xfrm>
            <a:off x="8464350" y="2404100"/>
            <a:ext cx="3058224" cy="703600"/>
          </a:xfrm>
          <a:prstGeom prst="rect">
            <a:avLst/>
          </a:prstGeom>
        </p:spPr>
        <p:txBody>
          <a:bodyPr spcFirstLastPara="1" wrap="square" lIns="121900" tIns="121900" rIns="121900" bIns="121900" anchor="ctr" anchorCtr="0">
            <a:noAutofit/>
          </a:bodyPr>
          <a:lstStyle/>
          <a:p>
            <a:pPr marL="0" indent="0"/>
            <a:r>
              <a:rPr lang="en" sz="1800"/>
              <a:t>Looking to fill specific primary positions?</a:t>
            </a:r>
            <a:endParaRPr sz="1800" dirty="0"/>
          </a:p>
        </p:txBody>
      </p:sp>
      <p:sp>
        <p:nvSpPr>
          <p:cNvPr id="561" name="Google Shape;561;p46"/>
          <p:cNvSpPr txBox="1">
            <a:spLocks noGrp="1"/>
          </p:cNvSpPr>
          <p:nvPr>
            <p:ph type="title" idx="14"/>
          </p:nvPr>
        </p:nvSpPr>
        <p:spPr>
          <a:xfrm>
            <a:off x="8518213" y="4803567"/>
            <a:ext cx="2950497" cy="703600"/>
          </a:xfrm>
          <a:prstGeom prst="rect">
            <a:avLst/>
          </a:prstGeom>
        </p:spPr>
        <p:txBody>
          <a:bodyPr spcFirstLastPara="1" wrap="square" lIns="121900" tIns="121900" rIns="121900" bIns="121900" anchor="ctr" anchorCtr="0">
            <a:noAutofit/>
          </a:bodyPr>
          <a:lstStyle/>
          <a:p>
            <a:pPr>
              <a:buClr>
                <a:schemeClr val="dk1"/>
              </a:buClr>
              <a:buSzPts val="1100"/>
            </a:pPr>
            <a:r>
              <a:rPr lang="en" sz="2000" dirty="0"/>
              <a:t>Min. Overall Rating</a:t>
            </a:r>
            <a:endParaRPr sz="2000" dirty="0"/>
          </a:p>
        </p:txBody>
      </p:sp>
      <p:sp>
        <p:nvSpPr>
          <p:cNvPr id="562" name="Google Shape;562;p46"/>
          <p:cNvSpPr txBox="1">
            <a:spLocks noGrp="1"/>
          </p:cNvSpPr>
          <p:nvPr>
            <p:ph type="subTitle" idx="15"/>
          </p:nvPr>
        </p:nvSpPr>
        <p:spPr>
          <a:xfrm>
            <a:off x="8464350" y="5357000"/>
            <a:ext cx="3058224" cy="707200"/>
          </a:xfrm>
          <a:prstGeom prst="rect">
            <a:avLst/>
          </a:prstGeom>
        </p:spPr>
        <p:txBody>
          <a:bodyPr spcFirstLastPara="1" wrap="square" lIns="121900" tIns="121900" rIns="121900" bIns="121900" anchor="ctr" anchorCtr="0">
            <a:noAutofit/>
          </a:bodyPr>
          <a:lstStyle/>
          <a:p>
            <a:pPr marL="0" indent="0"/>
            <a:r>
              <a:rPr lang="en" sz="1800" dirty="0"/>
              <a:t>Risk tolerant to potential or want proven players?</a:t>
            </a:r>
            <a:endParaRPr sz="1800" dirty="0"/>
          </a:p>
        </p:txBody>
      </p:sp>
      <p:pic>
        <p:nvPicPr>
          <p:cNvPr id="563" name="Google Shape;563;p46"/>
          <p:cNvPicPr preferRelativeResize="0"/>
          <p:nvPr/>
        </p:nvPicPr>
        <p:blipFill>
          <a:blip r:embed="rId3">
            <a:alphaModFix/>
          </a:blip>
          <a:stretch>
            <a:fillRect/>
          </a:stretch>
        </p:blipFill>
        <p:spPr>
          <a:xfrm>
            <a:off x="1416084" y="3173683"/>
            <a:ext cx="1563865" cy="1563903"/>
          </a:xfrm>
          <a:prstGeom prst="rect">
            <a:avLst/>
          </a:prstGeom>
          <a:noFill/>
          <a:ln>
            <a:noFill/>
          </a:ln>
        </p:spPr>
      </p:pic>
      <p:pic>
        <p:nvPicPr>
          <p:cNvPr id="564" name="Google Shape;564;p46"/>
          <p:cNvPicPr preferRelativeResize="0"/>
          <p:nvPr/>
        </p:nvPicPr>
        <p:blipFill>
          <a:blip r:embed="rId3">
            <a:alphaModFix/>
          </a:blip>
          <a:stretch>
            <a:fillRect/>
          </a:stretch>
        </p:blipFill>
        <p:spPr>
          <a:xfrm>
            <a:off x="5314084" y="3173683"/>
            <a:ext cx="1563865" cy="1563903"/>
          </a:xfrm>
          <a:prstGeom prst="rect">
            <a:avLst/>
          </a:prstGeom>
          <a:noFill/>
          <a:ln>
            <a:noFill/>
          </a:ln>
        </p:spPr>
      </p:pic>
      <p:pic>
        <p:nvPicPr>
          <p:cNvPr id="565" name="Google Shape;565;p46"/>
          <p:cNvPicPr preferRelativeResize="0"/>
          <p:nvPr/>
        </p:nvPicPr>
        <p:blipFill>
          <a:blip r:embed="rId3">
            <a:alphaModFix/>
          </a:blip>
          <a:stretch>
            <a:fillRect/>
          </a:stretch>
        </p:blipFill>
        <p:spPr>
          <a:xfrm>
            <a:off x="9212684" y="3173683"/>
            <a:ext cx="1563865" cy="1563903"/>
          </a:xfrm>
          <a:prstGeom prst="rect">
            <a:avLst/>
          </a:prstGeom>
          <a:noFill/>
          <a:ln>
            <a:noFill/>
          </a:ln>
        </p:spPr>
      </p:pic>
      <p:grpSp>
        <p:nvGrpSpPr>
          <p:cNvPr id="566" name="Google Shape;566;p46"/>
          <p:cNvGrpSpPr/>
          <p:nvPr/>
        </p:nvGrpSpPr>
        <p:grpSpPr>
          <a:xfrm>
            <a:off x="5845502" y="3734086"/>
            <a:ext cx="501612" cy="443077"/>
            <a:chOff x="2344676" y="3861689"/>
            <a:chExt cx="376209" cy="332308"/>
          </a:xfrm>
        </p:grpSpPr>
        <p:sp>
          <p:nvSpPr>
            <p:cNvPr id="567" name="Google Shape;567;p46"/>
            <p:cNvSpPr/>
            <p:nvPr/>
          </p:nvSpPr>
          <p:spPr>
            <a:xfrm>
              <a:off x="2344676" y="3950070"/>
              <a:ext cx="233725" cy="133789"/>
            </a:xfrm>
            <a:custGeom>
              <a:avLst/>
              <a:gdLst/>
              <a:ahLst/>
              <a:cxnLst/>
              <a:rect l="l" t="t" r="r" b="b"/>
              <a:pathLst>
                <a:path w="6048" h="3462" extrusionOk="0">
                  <a:moveTo>
                    <a:pt x="4284" y="286"/>
                  </a:moveTo>
                  <a:cubicBezTo>
                    <a:pt x="5098" y="286"/>
                    <a:pt x="5756" y="962"/>
                    <a:pt x="5728" y="1783"/>
                  </a:cubicBezTo>
                  <a:cubicBezTo>
                    <a:pt x="5699" y="2564"/>
                    <a:pt x="5046" y="3174"/>
                    <a:pt x="4267" y="3174"/>
                  </a:cubicBezTo>
                  <a:lnTo>
                    <a:pt x="287" y="3174"/>
                  </a:lnTo>
                  <a:lnTo>
                    <a:pt x="287" y="286"/>
                  </a:lnTo>
                  <a:close/>
                  <a:moveTo>
                    <a:pt x="144" y="1"/>
                  </a:moveTo>
                  <a:cubicBezTo>
                    <a:pt x="65" y="1"/>
                    <a:pt x="1" y="65"/>
                    <a:pt x="1" y="144"/>
                  </a:cubicBezTo>
                  <a:lnTo>
                    <a:pt x="1" y="3319"/>
                  </a:lnTo>
                  <a:cubicBezTo>
                    <a:pt x="1" y="3397"/>
                    <a:pt x="64" y="3462"/>
                    <a:pt x="144" y="3462"/>
                  </a:cubicBezTo>
                  <a:lnTo>
                    <a:pt x="4262" y="3462"/>
                  </a:lnTo>
                  <a:cubicBezTo>
                    <a:pt x="5196" y="3462"/>
                    <a:pt x="5979" y="2729"/>
                    <a:pt x="6012" y="1796"/>
                  </a:cubicBezTo>
                  <a:cubicBezTo>
                    <a:pt x="6048" y="812"/>
                    <a:pt x="5258" y="1"/>
                    <a:pt x="4284"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8" name="Google Shape;568;p46"/>
            <p:cNvSpPr/>
            <p:nvPr/>
          </p:nvSpPr>
          <p:spPr>
            <a:xfrm>
              <a:off x="2443839" y="3972059"/>
              <a:ext cx="112380" cy="89734"/>
            </a:xfrm>
            <a:custGeom>
              <a:avLst/>
              <a:gdLst/>
              <a:ahLst/>
              <a:cxnLst/>
              <a:rect l="l" t="t" r="r" b="b"/>
              <a:pathLst>
                <a:path w="2908" h="2322" extrusionOk="0">
                  <a:moveTo>
                    <a:pt x="286" y="291"/>
                  </a:moveTo>
                  <a:cubicBezTo>
                    <a:pt x="700" y="360"/>
                    <a:pt x="1018" y="720"/>
                    <a:pt x="1018" y="1154"/>
                  </a:cubicBezTo>
                  <a:cubicBezTo>
                    <a:pt x="1018" y="1587"/>
                    <a:pt x="700" y="1950"/>
                    <a:pt x="286" y="2017"/>
                  </a:cubicBezTo>
                  <a:lnTo>
                    <a:pt x="286" y="291"/>
                  </a:lnTo>
                  <a:close/>
                  <a:moveTo>
                    <a:pt x="1723" y="287"/>
                  </a:moveTo>
                  <a:cubicBezTo>
                    <a:pt x="2221" y="287"/>
                    <a:pt x="2623" y="706"/>
                    <a:pt x="2596" y="1211"/>
                  </a:cubicBezTo>
                  <a:cubicBezTo>
                    <a:pt x="2571" y="1675"/>
                    <a:pt x="2174" y="2035"/>
                    <a:pt x="1708" y="2035"/>
                  </a:cubicBezTo>
                  <a:lnTo>
                    <a:pt x="908" y="2035"/>
                  </a:lnTo>
                  <a:cubicBezTo>
                    <a:pt x="1154" y="1822"/>
                    <a:pt x="1307" y="1510"/>
                    <a:pt x="1307" y="1161"/>
                  </a:cubicBezTo>
                  <a:cubicBezTo>
                    <a:pt x="1307" y="814"/>
                    <a:pt x="1152" y="499"/>
                    <a:pt x="908" y="287"/>
                  </a:cubicBezTo>
                  <a:close/>
                  <a:moveTo>
                    <a:pt x="144" y="1"/>
                  </a:moveTo>
                  <a:cubicBezTo>
                    <a:pt x="66" y="1"/>
                    <a:pt x="1" y="65"/>
                    <a:pt x="1" y="144"/>
                  </a:cubicBezTo>
                  <a:lnTo>
                    <a:pt x="1" y="2178"/>
                  </a:lnTo>
                  <a:cubicBezTo>
                    <a:pt x="1" y="2257"/>
                    <a:pt x="65" y="2321"/>
                    <a:pt x="144" y="2321"/>
                  </a:cubicBezTo>
                  <a:lnTo>
                    <a:pt x="1702" y="2321"/>
                  </a:lnTo>
                  <a:cubicBezTo>
                    <a:pt x="2323" y="2321"/>
                    <a:pt x="2847" y="1839"/>
                    <a:pt x="2877" y="1218"/>
                  </a:cubicBezTo>
                  <a:cubicBezTo>
                    <a:pt x="2907" y="552"/>
                    <a:pt x="2376" y="1"/>
                    <a:pt x="1718"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9" name="Google Shape;569;p46"/>
            <p:cNvSpPr/>
            <p:nvPr/>
          </p:nvSpPr>
          <p:spPr>
            <a:xfrm>
              <a:off x="2366704" y="3993893"/>
              <a:ext cx="11052" cy="45640"/>
            </a:xfrm>
            <a:custGeom>
              <a:avLst/>
              <a:gdLst/>
              <a:ahLst/>
              <a:cxnLst/>
              <a:rect l="l" t="t" r="r" b="b"/>
              <a:pathLst>
                <a:path w="286" h="1181" extrusionOk="0">
                  <a:moveTo>
                    <a:pt x="144" y="1"/>
                  </a:moveTo>
                  <a:cubicBezTo>
                    <a:pt x="66" y="1"/>
                    <a:pt x="1" y="64"/>
                    <a:pt x="1" y="144"/>
                  </a:cubicBezTo>
                  <a:lnTo>
                    <a:pt x="1" y="1033"/>
                  </a:lnTo>
                  <a:cubicBezTo>
                    <a:pt x="1" y="1105"/>
                    <a:pt x="54" y="1171"/>
                    <a:pt x="126" y="1179"/>
                  </a:cubicBezTo>
                  <a:cubicBezTo>
                    <a:pt x="132" y="1180"/>
                    <a:pt x="138" y="1180"/>
                    <a:pt x="144" y="1180"/>
                  </a:cubicBezTo>
                  <a:cubicBezTo>
                    <a:pt x="222" y="1180"/>
                    <a:pt x="286" y="1117"/>
                    <a:pt x="286" y="1038"/>
                  </a:cubicBezTo>
                  <a:lnTo>
                    <a:pt x="286" y="144"/>
                  </a:lnTo>
                  <a:cubicBezTo>
                    <a:pt x="286" y="64"/>
                    <a:pt x="222" y="1"/>
                    <a:pt x="144"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0" name="Google Shape;570;p46"/>
            <p:cNvSpPr/>
            <p:nvPr/>
          </p:nvSpPr>
          <p:spPr>
            <a:xfrm>
              <a:off x="2388731" y="3993893"/>
              <a:ext cx="11091" cy="45640"/>
            </a:xfrm>
            <a:custGeom>
              <a:avLst/>
              <a:gdLst/>
              <a:ahLst/>
              <a:cxnLst/>
              <a:rect l="l" t="t" r="r" b="b"/>
              <a:pathLst>
                <a:path w="287" h="1181" extrusionOk="0">
                  <a:moveTo>
                    <a:pt x="144" y="1"/>
                  </a:moveTo>
                  <a:cubicBezTo>
                    <a:pt x="65" y="1"/>
                    <a:pt x="1" y="64"/>
                    <a:pt x="1" y="144"/>
                  </a:cubicBezTo>
                  <a:lnTo>
                    <a:pt x="1" y="1033"/>
                  </a:lnTo>
                  <a:cubicBezTo>
                    <a:pt x="1" y="1105"/>
                    <a:pt x="54" y="1171"/>
                    <a:pt x="125" y="1179"/>
                  </a:cubicBezTo>
                  <a:cubicBezTo>
                    <a:pt x="131" y="1180"/>
                    <a:pt x="137" y="1180"/>
                    <a:pt x="143" y="1180"/>
                  </a:cubicBezTo>
                  <a:cubicBezTo>
                    <a:pt x="222" y="1180"/>
                    <a:pt x="286" y="1117"/>
                    <a:pt x="286" y="1038"/>
                  </a:cubicBezTo>
                  <a:lnTo>
                    <a:pt x="286" y="144"/>
                  </a:lnTo>
                  <a:cubicBezTo>
                    <a:pt x="287" y="64"/>
                    <a:pt x="223" y="1"/>
                    <a:pt x="144"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1" name="Google Shape;571;p46"/>
            <p:cNvSpPr/>
            <p:nvPr/>
          </p:nvSpPr>
          <p:spPr>
            <a:xfrm>
              <a:off x="2588603" y="3950070"/>
              <a:ext cx="132282" cy="243927"/>
            </a:xfrm>
            <a:custGeom>
              <a:avLst/>
              <a:gdLst/>
              <a:ahLst/>
              <a:cxnLst/>
              <a:rect l="l" t="t" r="r" b="b"/>
              <a:pathLst>
                <a:path w="3423" h="6312" extrusionOk="0">
                  <a:moveTo>
                    <a:pt x="2705" y="284"/>
                  </a:moveTo>
                  <a:cubicBezTo>
                    <a:pt x="2941" y="284"/>
                    <a:pt x="3133" y="476"/>
                    <a:pt x="3133" y="712"/>
                  </a:cubicBezTo>
                  <a:lnTo>
                    <a:pt x="3133" y="3042"/>
                  </a:lnTo>
                  <a:lnTo>
                    <a:pt x="3136" y="3042"/>
                  </a:lnTo>
                  <a:cubicBezTo>
                    <a:pt x="3136" y="3117"/>
                    <a:pt x="3075" y="3174"/>
                    <a:pt x="2993" y="3174"/>
                  </a:cubicBezTo>
                  <a:cubicBezTo>
                    <a:pt x="2910" y="3174"/>
                    <a:pt x="2850" y="3117"/>
                    <a:pt x="2850" y="3042"/>
                  </a:cubicBezTo>
                  <a:lnTo>
                    <a:pt x="2850" y="713"/>
                  </a:lnTo>
                  <a:cubicBezTo>
                    <a:pt x="2850" y="634"/>
                    <a:pt x="2786" y="571"/>
                    <a:pt x="2707" y="571"/>
                  </a:cubicBezTo>
                  <a:cubicBezTo>
                    <a:pt x="2701" y="571"/>
                    <a:pt x="2695" y="571"/>
                    <a:pt x="2689" y="572"/>
                  </a:cubicBezTo>
                  <a:cubicBezTo>
                    <a:pt x="2617" y="581"/>
                    <a:pt x="2565" y="646"/>
                    <a:pt x="2565" y="718"/>
                  </a:cubicBezTo>
                  <a:lnTo>
                    <a:pt x="2565" y="5803"/>
                  </a:lnTo>
                  <a:cubicBezTo>
                    <a:pt x="2565" y="5904"/>
                    <a:pt x="2497" y="5997"/>
                    <a:pt x="2400" y="6020"/>
                  </a:cubicBezTo>
                  <a:cubicBezTo>
                    <a:pt x="2382" y="6024"/>
                    <a:pt x="2364" y="6026"/>
                    <a:pt x="2347" y="6026"/>
                  </a:cubicBezTo>
                  <a:cubicBezTo>
                    <a:pt x="2226" y="6026"/>
                    <a:pt x="2127" y="5928"/>
                    <a:pt x="2127" y="5809"/>
                  </a:cubicBezTo>
                  <a:lnTo>
                    <a:pt x="2127" y="3032"/>
                  </a:lnTo>
                  <a:cubicBezTo>
                    <a:pt x="2127" y="2954"/>
                    <a:pt x="2064" y="2889"/>
                    <a:pt x="1984" y="2889"/>
                  </a:cubicBezTo>
                  <a:lnTo>
                    <a:pt x="1414" y="2889"/>
                  </a:lnTo>
                  <a:cubicBezTo>
                    <a:pt x="1336" y="2889"/>
                    <a:pt x="1271" y="2953"/>
                    <a:pt x="1271" y="3032"/>
                  </a:cubicBezTo>
                  <a:lnTo>
                    <a:pt x="1271" y="5803"/>
                  </a:lnTo>
                  <a:cubicBezTo>
                    <a:pt x="1271" y="5904"/>
                    <a:pt x="1203" y="5997"/>
                    <a:pt x="1105" y="6020"/>
                  </a:cubicBezTo>
                  <a:cubicBezTo>
                    <a:pt x="1087" y="6024"/>
                    <a:pt x="1069" y="6026"/>
                    <a:pt x="1052" y="6026"/>
                  </a:cubicBezTo>
                  <a:cubicBezTo>
                    <a:pt x="932" y="6026"/>
                    <a:pt x="834" y="5928"/>
                    <a:pt x="834" y="5809"/>
                  </a:cubicBezTo>
                  <a:lnTo>
                    <a:pt x="834" y="1564"/>
                  </a:lnTo>
                  <a:cubicBezTo>
                    <a:pt x="834" y="1491"/>
                    <a:pt x="776" y="1426"/>
                    <a:pt x="704" y="1425"/>
                  </a:cubicBezTo>
                  <a:cubicBezTo>
                    <a:pt x="703" y="1425"/>
                    <a:pt x="702" y="1425"/>
                    <a:pt x="700" y="1425"/>
                  </a:cubicBezTo>
                  <a:cubicBezTo>
                    <a:pt x="626" y="1425"/>
                    <a:pt x="568" y="1484"/>
                    <a:pt x="568" y="1557"/>
                  </a:cubicBezTo>
                  <a:lnTo>
                    <a:pt x="568" y="3027"/>
                  </a:lnTo>
                  <a:cubicBezTo>
                    <a:pt x="568" y="3095"/>
                    <a:pt x="522" y="3155"/>
                    <a:pt x="456" y="3170"/>
                  </a:cubicBezTo>
                  <a:cubicBezTo>
                    <a:pt x="445" y="3173"/>
                    <a:pt x="435" y="3174"/>
                    <a:pt x="424" y="3174"/>
                  </a:cubicBezTo>
                  <a:cubicBezTo>
                    <a:pt x="345" y="3174"/>
                    <a:pt x="281" y="3110"/>
                    <a:pt x="281" y="3031"/>
                  </a:cubicBezTo>
                  <a:lnTo>
                    <a:pt x="281" y="712"/>
                  </a:lnTo>
                  <a:cubicBezTo>
                    <a:pt x="281" y="476"/>
                    <a:pt x="473" y="284"/>
                    <a:pt x="710" y="284"/>
                  </a:cubicBezTo>
                  <a:close/>
                  <a:moveTo>
                    <a:pt x="429" y="1"/>
                  </a:moveTo>
                  <a:cubicBezTo>
                    <a:pt x="191" y="1"/>
                    <a:pt x="1" y="193"/>
                    <a:pt x="1" y="428"/>
                  </a:cubicBezTo>
                  <a:lnTo>
                    <a:pt x="1" y="3127"/>
                  </a:lnTo>
                  <a:cubicBezTo>
                    <a:pt x="1" y="3202"/>
                    <a:pt x="34" y="3275"/>
                    <a:pt x="90" y="3325"/>
                  </a:cubicBezTo>
                  <a:cubicBezTo>
                    <a:pt x="198" y="3421"/>
                    <a:pt x="310" y="3461"/>
                    <a:pt x="413" y="3461"/>
                  </a:cubicBezTo>
                  <a:cubicBezTo>
                    <a:pt x="461" y="3461"/>
                    <a:pt x="508" y="3452"/>
                    <a:pt x="552" y="3436"/>
                  </a:cubicBezTo>
                  <a:lnTo>
                    <a:pt x="552" y="5799"/>
                  </a:lnTo>
                  <a:cubicBezTo>
                    <a:pt x="552" y="6054"/>
                    <a:pt x="738" y="6276"/>
                    <a:pt x="991" y="6308"/>
                  </a:cubicBezTo>
                  <a:cubicBezTo>
                    <a:pt x="1013" y="6310"/>
                    <a:pt x="1034" y="6312"/>
                    <a:pt x="1054" y="6312"/>
                  </a:cubicBezTo>
                  <a:cubicBezTo>
                    <a:pt x="1333" y="6312"/>
                    <a:pt x="1558" y="6087"/>
                    <a:pt x="1558" y="5810"/>
                  </a:cubicBezTo>
                  <a:lnTo>
                    <a:pt x="1558" y="3176"/>
                  </a:lnTo>
                  <a:lnTo>
                    <a:pt x="1843" y="3176"/>
                  </a:lnTo>
                  <a:lnTo>
                    <a:pt x="1843" y="5799"/>
                  </a:lnTo>
                  <a:cubicBezTo>
                    <a:pt x="1843" y="6054"/>
                    <a:pt x="2030" y="6276"/>
                    <a:pt x="2283" y="6308"/>
                  </a:cubicBezTo>
                  <a:cubicBezTo>
                    <a:pt x="2304" y="6310"/>
                    <a:pt x="2325" y="6312"/>
                    <a:pt x="2346" y="6312"/>
                  </a:cubicBezTo>
                  <a:cubicBezTo>
                    <a:pt x="2623" y="6312"/>
                    <a:pt x="2850" y="6087"/>
                    <a:pt x="2850" y="5810"/>
                  </a:cubicBezTo>
                  <a:lnTo>
                    <a:pt x="2850" y="3437"/>
                  </a:lnTo>
                  <a:cubicBezTo>
                    <a:pt x="2894" y="3452"/>
                    <a:pt x="2942" y="3461"/>
                    <a:pt x="2993" y="3461"/>
                  </a:cubicBezTo>
                  <a:cubicBezTo>
                    <a:pt x="3232" y="3461"/>
                    <a:pt x="3421" y="3276"/>
                    <a:pt x="3421" y="3042"/>
                  </a:cubicBezTo>
                  <a:lnTo>
                    <a:pt x="3421" y="713"/>
                  </a:lnTo>
                  <a:cubicBezTo>
                    <a:pt x="3422" y="320"/>
                    <a:pt x="3101" y="1"/>
                    <a:pt x="2709"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2" name="Google Shape;572;p46"/>
            <p:cNvSpPr/>
            <p:nvPr/>
          </p:nvSpPr>
          <p:spPr>
            <a:xfrm>
              <a:off x="2610631" y="3971827"/>
              <a:ext cx="11014" cy="22105"/>
            </a:xfrm>
            <a:custGeom>
              <a:avLst/>
              <a:gdLst/>
              <a:ahLst/>
              <a:cxnLst/>
              <a:rect l="l" t="t" r="r" b="b"/>
              <a:pathLst>
                <a:path w="285" h="572" extrusionOk="0">
                  <a:moveTo>
                    <a:pt x="142" y="1"/>
                  </a:moveTo>
                  <a:cubicBezTo>
                    <a:pt x="137" y="1"/>
                    <a:pt x="131" y="1"/>
                    <a:pt x="125" y="2"/>
                  </a:cubicBezTo>
                  <a:cubicBezTo>
                    <a:pt x="52" y="11"/>
                    <a:pt x="1" y="76"/>
                    <a:pt x="1" y="149"/>
                  </a:cubicBezTo>
                  <a:lnTo>
                    <a:pt x="1" y="423"/>
                  </a:lnTo>
                  <a:cubicBezTo>
                    <a:pt x="1" y="496"/>
                    <a:pt x="54" y="561"/>
                    <a:pt x="125" y="571"/>
                  </a:cubicBezTo>
                  <a:cubicBezTo>
                    <a:pt x="131" y="571"/>
                    <a:pt x="137" y="572"/>
                    <a:pt x="142" y="572"/>
                  </a:cubicBezTo>
                  <a:cubicBezTo>
                    <a:pt x="221" y="572"/>
                    <a:pt x="285" y="508"/>
                    <a:pt x="285" y="429"/>
                  </a:cubicBezTo>
                  <a:lnTo>
                    <a:pt x="285" y="144"/>
                  </a:lnTo>
                  <a:cubicBezTo>
                    <a:pt x="285" y="65"/>
                    <a:pt x="221" y="1"/>
                    <a:pt x="142"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3" name="Google Shape;573;p46"/>
            <p:cNvSpPr/>
            <p:nvPr/>
          </p:nvSpPr>
          <p:spPr>
            <a:xfrm>
              <a:off x="2615809" y="3861689"/>
              <a:ext cx="77174" cy="77097"/>
            </a:xfrm>
            <a:custGeom>
              <a:avLst/>
              <a:gdLst/>
              <a:ahLst/>
              <a:cxnLst/>
              <a:rect l="l" t="t" r="r" b="b"/>
              <a:pathLst>
                <a:path w="1997" h="1995" extrusionOk="0">
                  <a:moveTo>
                    <a:pt x="998" y="285"/>
                  </a:moveTo>
                  <a:cubicBezTo>
                    <a:pt x="1393" y="285"/>
                    <a:pt x="1712" y="604"/>
                    <a:pt x="1712" y="997"/>
                  </a:cubicBezTo>
                  <a:cubicBezTo>
                    <a:pt x="1712" y="1390"/>
                    <a:pt x="1393" y="1710"/>
                    <a:pt x="998" y="1710"/>
                  </a:cubicBezTo>
                  <a:cubicBezTo>
                    <a:pt x="605" y="1710"/>
                    <a:pt x="286" y="1390"/>
                    <a:pt x="286" y="997"/>
                  </a:cubicBezTo>
                  <a:cubicBezTo>
                    <a:pt x="286" y="604"/>
                    <a:pt x="605" y="285"/>
                    <a:pt x="998" y="285"/>
                  </a:cubicBezTo>
                  <a:close/>
                  <a:moveTo>
                    <a:pt x="998" y="0"/>
                  </a:moveTo>
                  <a:cubicBezTo>
                    <a:pt x="450" y="0"/>
                    <a:pt x="1" y="448"/>
                    <a:pt x="1" y="997"/>
                  </a:cubicBezTo>
                  <a:cubicBezTo>
                    <a:pt x="0" y="1547"/>
                    <a:pt x="447" y="1994"/>
                    <a:pt x="998" y="1994"/>
                  </a:cubicBezTo>
                  <a:cubicBezTo>
                    <a:pt x="1548" y="1994"/>
                    <a:pt x="1997" y="1547"/>
                    <a:pt x="1997" y="997"/>
                  </a:cubicBezTo>
                  <a:cubicBezTo>
                    <a:pt x="1997" y="448"/>
                    <a:pt x="1548" y="0"/>
                    <a:pt x="998"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80" name="Google Shape;580;p46"/>
          <p:cNvGrpSpPr/>
          <p:nvPr/>
        </p:nvGrpSpPr>
        <p:grpSpPr>
          <a:xfrm>
            <a:off x="1947242" y="3704821"/>
            <a:ext cx="501509" cy="501612"/>
            <a:chOff x="5602681" y="2027365"/>
            <a:chExt cx="376132" cy="376209"/>
          </a:xfrm>
        </p:grpSpPr>
        <p:sp>
          <p:nvSpPr>
            <p:cNvPr id="581" name="Google Shape;581;p46"/>
            <p:cNvSpPr/>
            <p:nvPr/>
          </p:nvSpPr>
          <p:spPr>
            <a:xfrm>
              <a:off x="5791153" y="2159647"/>
              <a:ext cx="55108" cy="55108"/>
            </a:xfrm>
            <a:custGeom>
              <a:avLst/>
              <a:gdLst/>
              <a:ahLst/>
              <a:cxnLst/>
              <a:rect l="l" t="t" r="r" b="b"/>
              <a:pathLst>
                <a:path w="1426" h="1426" extrusionOk="0">
                  <a:moveTo>
                    <a:pt x="713" y="285"/>
                  </a:moveTo>
                  <a:cubicBezTo>
                    <a:pt x="949" y="285"/>
                    <a:pt x="1141" y="477"/>
                    <a:pt x="1141" y="714"/>
                  </a:cubicBezTo>
                  <a:cubicBezTo>
                    <a:pt x="1141" y="949"/>
                    <a:pt x="949" y="1141"/>
                    <a:pt x="713" y="1141"/>
                  </a:cubicBezTo>
                  <a:cubicBezTo>
                    <a:pt x="476" y="1141"/>
                    <a:pt x="286" y="949"/>
                    <a:pt x="286" y="714"/>
                  </a:cubicBezTo>
                  <a:cubicBezTo>
                    <a:pt x="286" y="477"/>
                    <a:pt x="477" y="285"/>
                    <a:pt x="713" y="285"/>
                  </a:cubicBezTo>
                  <a:close/>
                  <a:moveTo>
                    <a:pt x="713" y="0"/>
                  </a:moveTo>
                  <a:cubicBezTo>
                    <a:pt x="320" y="0"/>
                    <a:pt x="1" y="319"/>
                    <a:pt x="1" y="714"/>
                  </a:cubicBezTo>
                  <a:cubicBezTo>
                    <a:pt x="1" y="1107"/>
                    <a:pt x="320" y="1426"/>
                    <a:pt x="713" y="1426"/>
                  </a:cubicBezTo>
                  <a:cubicBezTo>
                    <a:pt x="1105" y="1426"/>
                    <a:pt x="1426" y="1107"/>
                    <a:pt x="1426" y="714"/>
                  </a:cubicBezTo>
                  <a:cubicBezTo>
                    <a:pt x="1426" y="319"/>
                    <a:pt x="1106" y="0"/>
                    <a:pt x="713"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EB8F73"/>
                </a:solidFill>
                <a:latin typeface="Arial"/>
                <a:cs typeface="Arial"/>
                <a:sym typeface="Arial"/>
              </a:endParaRPr>
            </a:p>
          </p:txBody>
        </p:sp>
        <p:sp>
          <p:nvSpPr>
            <p:cNvPr id="582" name="Google Shape;582;p46"/>
            <p:cNvSpPr/>
            <p:nvPr/>
          </p:nvSpPr>
          <p:spPr>
            <a:xfrm>
              <a:off x="5747098" y="2115592"/>
              <a:ext cx="143218" cy="143218"/>
            </a:xfrm>
            <a:custGeom>
              <a:avLst/>
              <a:gdLst/>
              <a:ahLst/>
              <a:cxnLst/>
              <a:rect l="l" t="t" r="r" b="b"/>
              <a:pathLst>
                <a:path w="3706" h="3706" extrusionOk="0">
                  <a:moveTo>
                    <a:pt x="1853" y="285"/>
                  </a:moveTo>
                  <a:cubicBezTo>
                    <a:pt x="2717" y="285"/>
                    <a:pt x="3421" y="988"/>
                    <a:pt x="3421" y="1854"/>
                  </a:cubicBezTo>
                  <a:cubicBezTo>
                    <a:pt x="3421" y="2718"/>
                    <a:pt x="2717" y="3422"/>
                    <a:pt x="1853" y="3422"/>
                  </a:cubicBezTo>
                  <a:cubicBezTo>
                    <a:pt x="988" y="3422"/>
                    <a:pt x="285" y="2718"/>
                    <a:pt x="285" y="1854"/>
                  </a:cubicBezTo>
                  <a:cubicBezTo>
                    <a:pt x="285" y="988"/>
                    <a:pt x="988" y="285"/>
                    <a:pt x="1853" y="285"/>
                  </a:cubicBezTo>
                  <a:close/>
                  <a:moveTo>
                    <a:pt x="1853" y="0"/>
                  </a:moveTo>
                  <a:cubicBezTo>
                    <a:pt x="830" y="0"/>
                    <a:pt x="1" y="832"/>
                    <a:pt x="1" y="1854"/>
                  </a:cubicBezTo>
                  <a:cubicBezTo>
                    <a:pt x="1" y="2874"/>
                    <a:pt x="832" y="3706"/>
                    <a:pt x="1853" y="3706"/>
                  </a:cubicBezTo>
                  <a:cubicBezTo>
                    <a:pt x="2874" y="3706"/>
                    <a:pt x="3706" y="2876"/>
                    <a:pt x="3706" y="1854"/>
                  </a:cubicBezTo>
                  <a:cubicBezTo>
                    <a:pt x="3706" y="831"/>
                    <a:pt x="2874" y="0"/>
                    <a:pt x="1853"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EB8F73"/>
                </a:solidFill>
                <a:latin typeface="Arial"/>
                <a:cs typeface="Arial"/>
                <a:sym typeface="Arial"/>
              </a:endParaRPr>
            </a:p>
          </p:txBody>
        </p:sp>
        <p:sp>
          <p:nvSpPr>
            <p:cNvPr id="583" name="Google Shape;583;p46"/>
            <p:cNvSpPr/>
            <p:nvPr/>
          </p:nvSpPr>
          <p:spPr>
            <a:xfrm>
              <a:off x="5659296" y="2027404"/>
              <a:ext cx="319517" cy="376170"/>
            </a:xfrm>
            <a:custGeom>
              <a:avLst/>
              <a:gdLst/>
              <a:ahLst/>
              <a:cxnLst/>
              <a:rect l="l" t="t" r="r" b="b"/>
              <a:pathLst>
                <a:path w="8268" h="9734" extrusionOk="0">
                  <a:moveTo>
                    <a:pt x="4125" y="286"/>
                  </a:moveTo>
                  <a:cubicBezTo>
                    <a:pt x="6247" y="286"/>
                    <a:pt x="7974" y="2013"/>
                    <a:pt x="7974" y="4134"/>
                  </a:cubicBezTo>
                  <a:cubicBezTo>
                    <a:pt x="7974" y="6257"/>
                    <a:pt x="6247" y="7984"/>
                    <a:pt x="4125" y="7984"/>
                  </a:cubicBezTo>
                  <a:cubicBezTo>
                    <a:pt x="2002" y="7984"/>
                    <a:pt x="276" y="6257"/>
                    <a:pt x="276" y="4134"/>
                  </a:cubicBezTo>
                  <a:cubicBezTo>
                    <a:pt x="276" y="2013"/>
                    <a:pt x="2003" y="286"/>
                    <a:pt x="4125" y="286"/>
                  </a:cubicBezTo>
                  <a:close/>
                  <a:moveTo>
                    <a:pt x="5986" y="7834"/>
                  </a:moveTo>
                  <a:lnTo>
                    <a:pt x="5986" y="8555"/>
                  </a:lnTo>
                  <a:lnTo>
                    <a:pt x="2280" y="8555"/>
                  </a:lnTo>
                  <a:lnTo>
                    <a:pt x="2280" y="7834"/>
                  </a:lnTo>
                  <a:cubicBezTo>
                    <a:pt x="2848" y="8118"/>
                    <a:pt x="3478" y="8269"/>
                    <a:pt x="4133" y="8269"/>
                  </a:cubicBezTo>
                  <a:cubicBezTo>
                    <a:pt x="4787" y="8269"/>
                    <a:pt x="5417" y="8118"/>
                    <a:pt x="5986" y="7834"/>
                  </a:cubicBezTo>
                  <a:close/>
                  <a:moveTo>
                    <a:pt x="1711" y="7485"/>
                  </a:moveTo>
                  <a:cubicBezTo>
                    <a:pt x="1803" y="7553"/>
                    <a:pt x="1898" y="7616"/>
                    <a:pt x="1995" y="7675"/>
                  </a:cubicBezTo>
                  <a:lnTo>
                    <a:pt x="1995" y="9304"/>
                  </a:lnTo>
                  <a:cubicBezTo>
                    <a:pt x="1995" y="9383"/>
                    <a:pt x="1931" y="9447"/>
                    <a:pt x="1851" y="9447"/>
                  </a:cubicBezTo>
                  <a:cubicBezTo>
                    <a:pt x="1841" y="9447"/>
                    <a:pt x="1831" y="9446"/>
                    <a:pt x="1820" y="9444"/>
                  </a:cubicBezTo>
                  <a:cubicBezTo>
                    <a:pt x="1755" y="9430"/>
                    <a:pt x="1711" y="9368"/>
                    <a:pt x="1711" y="9301"/>
                  </a:cubicBezTo>
                  <a:lnTo>
                    <a:pt x="1711" y="7485"/>
                  </a:lnTo>
                  <a:close/>
                  <a:moveTo>
                    <a:pt x="6557" y="7486"/>
                  </a:moveTo>
                  <a:lnTo>
                    <a:pt x="6557" y="9306"/>
                  </a:lnTo>
                  <a:lnTo>
                    <a:pt x="6559" y="9306"/>
                  </a:lnTo>
                  <a:cubicBezTo>
                    <a:pt x="6559" y="9384"/>
                    <a:pt x="6494" y="9449"/>
                    <a:pt x="6415" y="9449"/>
                  </a:cubicBezTo>
                  <a:cubicBezTo>
                    <a:pt x="6405" y="9449"/>
                    <a:pt x="6394" y="9448"/>
                    <a:pt x="6384" y="9445"/>
                  </a:cubicBezTo>
                  <a:cubicBezTo>
                    <a:pt x="6317" y="9430"/>
                    <a:pt x="6273" y="9370"/>
                    <a:pt x="6273" y="9302"/>
                  </a:cubicBezTo>
                  <a:lnTo>
                    <a:pt x="6273" y="7676"/>
                  </a:lnTo>
                  <a:cubicBezTo>
                    <a:pt x="6370" y="7616"/>
                    <a:pt x="6464" y="7554"/>
                    <a:pt x="6557" y="7486"/>
                  </a:cubicBezTo>
                  <a:close/>
                  <a:moveTo>
                    <a:pt x="4134" y="1"/>
                  </a:moveTo>
                  <a:cubicBezTo>
                    <a:pt x="3029" y="1"/>
                    <a:pt x="1992" y="432"/>
                    <a:pt x="1211" y="1212"/>
                  </a:cubicBezTo>
                  <a:cubicBezTo>
                    <a:pt x="430" y="1993"/>
                    <a:pt x="1" y="3030"/>
                    <a:pt x="1" y="4136"/>
                  </a:cubicBezTo>
                  <a:cubicBezTo>
                    <a:pt x="1" y="5240"/>
                    <a:pt x="431" y="6278"/>
                    <a:pt x="1211" y="7058"/>
                  </a:cubicBezTo>
                  <a:cubicBezTo>
                    <a:pt x="1281" y="7129"/>
                    <a:pt x="1353" y="7195"/>
                    <a:pt x="1426" y="7258"/>
                  </a:cubicBezTo>
                  <a:lnTo>
                    <a:pt x="1426" y="9296"/>
                  </a:lnTo>
                  <a:cubicBezTo>
                    <a:pt x="1426" y="9518"/>
                    <a:pt x="1591" y="9711"/>
                    <a:pt x="1814" y="9731"/>
                  </a:cubicBezTo>
                  <a:cubicBezTo>
                    <a:pt x="1827" y="9732"/>
                    <a:pt x="1840" y="9733"/>
                    <a:pt x="1852" y="9733"/>
                  </a:cubicBezTo>
                  <a:cubicBezTo>
                    <a:pt x="2089" y="9733"/>
                    <a:pt x="2281" y="9541"/>
                    <a:pt x="2281" y="9304"/>
                  </a:cubicBezTo>
                  <a:lnTo>
                    <a:pt x="2281" y="8840"/>
                  </a:lnTo>
                  <a:lnTo>
                    <a:pt x="5989" y="8840"/>
                  </a:lnTo>
                  <a:lnTo>
                    <a:pt x="5989" y="9296"/>
                  </a:lnTo>
                  <a:cubicBezTo>
                    <a:pt x="5989" y="9518"/>
                    <a:pt x="6154" y="9711"/>
                    <a:pt x="6376" y="9731"/>
                  </a:cubicBezTo>
                  <a:cubicBezTo>
                    <a:pt x="6389" y="9732"/>
                    <a:pt x="6402" y="9733"/>
                    <a:pt x="6415" y="9733"/>
                  </a:cubicBezTo>
                  <a:cubicBezTo>
                    <a:pt x="6652" y="9733"/>
                    <a:pt x="6844" y="9541"/>
                    <a:pt x="6844" y="9304"/>
                  </a:cubicBezTo>
                  <a:lnTo>
                    <a:pt x="6844" y="7258"/>
                  </a:lnTo>
                  <a:cubicBezTo>
                    <a:pt x="6917" y="7195"/>
                    <a:pt x="6990" y="7127"/>
                    <a:pt x="7059" y="7058"/>
                  </a:cubicBezTo>
                  <a:cubicBezTo>
                    <a:pt x="7839" y="6278"/>
                    <a:pt x="8268" y="5240"/>
                    <a:pt x="8268" y="4136"/>
                  </a:cubicBezTo>
                  <a:cubicBezTo>
                    <a:pt x="8268" y="3030"/>
                    <a:pt x="7838" y="1992"/>
                    <a:pt x="7058" y="1212"/>
                  </a:cubicBezTo>
                  <a:cubicBezTo>
                    <a:pt x="6276" y="430"/>
                    <a:pt x="5239" y="1"/>
                    <a:pt x="4134"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EB8F73"/>
                </a:solidFill>
                <a:latin typeface="Arial"/>
                <a:cs typeface="Arial"/>
                <a:sym typeface="Arial"/>
              </a:endParaRPr>
            </a:p>
          </p:txBody>
        </p:sp>
        <p:sp>
          <p:nvSpPr>
            <p:cNvPr id="584" name="Google Shape;584;p46"/>
            <p:cNvSpPr/>
            <p:nvPr/>
          </p:nvSpPr>
          <p:spPr>
            <a:xfrm>
              <a:off x="5703004" y="2071537"/>
              <a:ext cx="231406" cy="231368"/>
            </a:xfrm>
            <a:custGeom>
              <a:avLst/>
              <a:gdLst/>
              <a:ahLst/>
              <a:cxnLst/>
              <a:rect l="l" t="t" r="r" b="b"/>
              <a:pathLst>
                <a:path w="5988" h="5987" extrusionOk="0">
                  <a:moveTo>
                    <a:pt x="2994" y="0"/>
                  </a:moveTo>
                  <a:cubicBezTo>
                    <a:pt x="2305" y="0"/>
                    <a:pt x="1632" y="240"/>
                    <a:pt x="1099" y="675"/>
                  </a:cubicBezTo>
                  <a:cubicBezTo>
                    <a:pt x="1038" y="726"/>
                    <a:pt x="1028" y="814"/>
                    <a:pt x="1079" y="875"/>
                  </a:cubicBezTo>
                  <a:cubicBezTo>
                    <a:pt x="1107" y="910"/>
                    <a:pt x="1148" y="928"/>
                    <a:pt x="1189" y="928"/>
                  </a:cubicBezTo>
                  <a:cubicBezTo>
                    <a:pt x="1221" y="928"/>
                    <a:pt x="1253" y="917"/>
                    <a:pt x="1279" y="896"/>
                  </a:cubicBezTo>
                  <a:cubicBezTo>
                    <a:pt x="1761" y="500"/>
                    <a:pt x="2369" y="283"/>
                    <a:pt x="2993" y="283"/>
                  </a:cubicBezTo>
                  <a:cubicBezTo>
                    <a:pt x="4487" y="283"/>
                    <a:pt x="5701" y="1497"/>
                    <a:pt x="5701" y="2991"/>
                  </a:cubicBezTo>
                  <a:cubicBezTo>
                    <a:pt x="5701" y="4485"/>
                    <a:pt x="4487" y="5701"/>
                    <a:pt x="2993" y="5701"/>
                  </a:cubicBezTo>
                  <a:cubicBezTo>
                    <a:pt x="1499" y="5701"/>
                    <a:pt x="284" y="4485"/>
                    <a:pt x="284" y="2991"/>
                  </a:cubicBezTo>
                  <a:cubicBezTo>
                    <a:pt x="284" y="2368"/>
                    <a:pt x="502" y="1760"/>
                    <a:pt x="896" y="1278"/>
                  </a:cubicBezTo>
                  <a:cubicBezTo>
                    <a:pt x="947" y="1217"/>
                    <a:pt x="937" y="1127"/>
                    <a:pt x="877" y="1078"/>
                  </a:cubicBezTo>
                  <a:cubicBezTo>
                    <a:pt x="850" y="1056"/>
                    <a:pt x="818" y="1045"/>
                    <a:pt x="786" y="1045"/>
                  </a:cubicBezTo>
                  <a:cubicBezTo>
                    <a:pt x="744" y="1045"/>
                    <a:pt x="704" y="1063"/>
                    <a:pt x="676" y="1098"/>
                  </a:cubicBezTo>
                  <a:cubicBezTo>
                    <a:pt x="241" y="1630"/>
                    <a:pt x="0" y="2303"/>
                    <a:pt x="0" y="2994"/>
                  </a:cubicBezTo>
                  <a:cubicBezTo>
                    <a:pt x="0" y="4643"/>
                    <a:pt x="1344" y="5987"/>
                    <a:pt x="2994" y="5987"/>
                  </a:cubicBezTo>
                  <a:cubicBezTo>
                    <a:pt x="4645" y="5987"/>
                    <a:pt x="5987" y="4643"/>
                    <a:pt x="5987" y="2994"/>
                  </a:cubicBezTo>
                  <a:cubicBezTo>
                    <a:pt x="5987" y="1343"/>
                    <a:pt x="4645" y="0"/>
                    <a:pt x="2994"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EB8F73"/>
                </a:solidFill>
                <a:latin typeface="Arial"/>
                <a:cs typeface="Arial"/>
                <a:sym typeface="Arial"/>
              </a:endParaRPr>
            </a:p>
          </p:txBody>
        </p:sp>
        <p:sp>
          <p:nvSpPr>
            <p:cNvPr id="585" name="Google Shape;585;p46"/>
            <p:cNvSpPr/>
            <p:nvPr/>
          </p:nvSpPr>
          <p:spPr>
            <a:xfrm>
              <a:off x="5646775" y="2239217"/>
              <a:ext cx="11014" cy="164357"/>
            </a:xfrm>
            <a:custGeom>
              <a:avLst/>
              <a:gdLst/>
              <a:ahLst/>
              <a:cxnLst/>
              <a:rect l="l" t="t" r="r" b="b"/>
              <a:pathLst>
                <a:path w="285" h="4253" extrusionOk="0">
                  <a:moveTo>
                    <a:pt x="142" y="0"/>
                  </a:moveTo>
                  <a:cubicBezTo>
                    <a:pt x="136" y="0"/>
                    <a:pt x="130" y="1"/>
                    <a:pt x="124" y="1"/>
                  </a:cubicBezTo>
                  <a:cubicBezTo>
                    <a:pt x="53" y="11"/>
                    <a:pt x="0" y="75"/>
                    <a:pt x="0" y="149"/>
                  </a:cubicBezTo>
                  <a:lnTo>
                    <a:pt x="0" y="4104"/>
                  </a:lnTo>
                  <a:cubicBezTo>
                    <a:pt x="0" y="4177"/>
                    <a:pt x="53" y="4242"/>
                    <a:pt x="124" y="4251"/>
                  </a:cubicBezTo>
                  <a:cubicBezTo>
                    <a:pt x="130" y="4252"/>
                    <a:pt x="136" y="4253"/>
                    <a:pt x="142" y="4253"/>
                  </a:cubicBezTo>
                  <a:cubicBezTo>
                    <a:pt x="220" y="4253"/>
                    <a:pt x="284" y="4188"/>
                    <a:pt x="284" y="4109"/>
                  </a:cubicBezTo>
                  <a:lnTo>
                    <a:pt x="284" y="143"/>
                  </a:lnTo>
                  <a:cubicBezTo>
                    <a:pt x="284" y="64"/>
                    <a:pt x="220" y="0"/>
                    <a:pt x="142"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EB8F73"/>
                </a:solidFill>
                <a:latin typeface="Arial"/>
                <a:cs typeface="Arial"/>
                <a:sym typeface="Arial"/>
              </a:endParaRPr>
            </a:p>
          </p:txBody>
        </p:sp>
        <p:sp>
          <p:nvSpPr>
            <p:cNvPr id="586" name="Google Shape;586;p46"/>
            <p:cNvSpPr/>
            <p:nvPr/>
          </p:nvSpPr>
          <p:spPr>
            <a:xfrm>
              <a:off x="5680551" y="2297417"/>
              <a:ext cx="11014" cy="106158"/>
            </a:xfrm>
            <a:custGeom>
              <a:avLst/>
              <a:gdLst/>
              <a:ahLst/>
              <a:cxnLst/>
              <a:rect l="l" t="t" r="r" b="b"/>
              <a:pathLst>
                <a:path w="285" h="2747" extrusionOk="0">
                  <a:moveTo>
                    <a:pt x="142" y="1"/>
                  </a:moveTo>
                  <a:cubicBezTo>
                    <a:pt x="137" y="1"/>
                    <a:pt x="131" y="1"/>
                    <a:pt x="125" y="2"/>
                  </a:cubicBezTo>
                  <a:cubicBezTo>
                    <a:pt x="54" y="12"/>
                    <a:pt x="1" y="76"/>
                    <a:pt x="1" y="149"/>
                  </a:cubicBezTo>
                  <a:lnTo>
                    <a:pt x="1" y="2598"/>
                  </a:lnTo>
                  <a:cubicBezTo>
                    <a:pt x="1" y="2671"/>
                    <a:pt x="54" y="2736"/>
                    <a:pt x="125" y="2745"/>
                  </a:cubicBezTo>
                  <a:cubicBezTo>
                    <a:pt x="131" y="2746"/>
                    <a:pt x="137" y="2747"/>
                    <a:pt x="142" y="2747"/>
                  </a:cubicBezTo>
                  <a:cubicBezTo>
                    <a:pt x="220" y="2747"/>
                    <a:pt x="285" y="2682"/>
                    <a:pt x="285" y="2603"/>
                  </a:cubicBezTo>
                  <a:lnTo>
                    <a:pt x="285" y="144"/>
                  </a:lnTo>
                  <a:cubicBezTo>
                    <a:pt x="285" y="65"/>
                    <a:pt x="220" y="1"/>
                    <a:pt x="142"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EB8F73"/>
                </a:solidFill>
                <a:latin typeface="Arial"/>
                <a:cs typeface="Arial"/>
                <a:sym typeface="Arial"/>
              </a:endParaRPr>
            </a:p>
          </p:txBody>
        </p:sp>
        <p:sp>
          <p:nvSpPr>
            <p:cNvPr id="587" name="Google Shape;587;p46"/>
            <p:cNvSpPr/>
            <p:nvPr/>
          </p:nvSpPr>
          <p:spPr>
            <a:xfrm>
              <a:off x="5946506" y="2297417"/>
              <a:ext cx="11014" cy="106158"/>
            </a:xfrm>
            <a:custGeom>
              <a:avLst/>
              <a:gdLst/>
              <a:ahLst/>
              <a:cxnLst/>
              <a:rect l="l" t="t" r="r" b="b"/>
              <a:pathLst>
                <a:path w="285" h="2747" extrusionOk="0">
                  <a:moveTo>
                    <a:pt x="142" y="1"/>
                  </a:moveTo>
                  <a:cubicBezTo>
                    <a:pt x="137" y="1"/>
                    <a:pt x="131" y="1"/>
                    <a:pt x="125" y="2"/>
                  </a:cubicBezTo>
                  <a:cubicBezTo>
                    <a:pt x="52" y="12"/>
                    <a:pt x="1" y="76"/>
                    <a:pt x="1" y="149"/>
                  </a:cubicBezTo>
                  <a:lnTo>
                    <a:pt x="1" y="2598"/>
                  </a:lnTo>
                  <a:cubicBezTo>
                    <a:pt x="1" y="2671"/>
                    <a:pt x="54" y="2736"/>
                    <a:pt x="125" y="2745"/>
                  </a:cubicBezTo>
                  <a:cubicBezTo>
                    <a:pt x="131" y="2746"/>
                    <a:pt x="137" y="2747"/>
                    <a:pt x="142" y="2747"/>
                  </a:cubicBezTo>
                  <a:cubicBezTo>
                    <a:pt x="221" y="2747"/>
                    <a:pt x="285" y="2682"/>
                    <a:pt x="285" y="2603"/>
                  </a:cubicBezTo>
                  <a:lnTo>
                    <a:pt x="285" y="144"/>
                  </a:lnTo>
                  <a:cubicBezTo>
                    <a:pt x="285" y="65"/>
                    <a:pt x="221" y="1"/>
                    <a:pt x="142"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EB8F73"/>
                </a:solidFill>
                <a:latin typeface="Arial"/>
                <a:cs typeface="Arial"/>
                <a:sym typeface="Arial"/>
              </a:endParaRPr>
            </a:p>
          </p:txBody>
        </p:sp>
        <p:sp>
          <p:nvSpPr>
            <p:cNvPr id="588" name="Google Shape;588;p46"/>
            <p:cNvSpPr/>
            <p:nvPr/>
          </p:nvSpPr>
          <p:spPr>
            <a:xfrm>
              <a:off x="5602681" y="2027365"/>
              <a:ext cx="55185" cy="376209"/>
            </a:xfrm>
            <a:custGeom>
              <a:avLst/>
              <a:gdLst/>
              <a:ahLst/>
              <a:cxnLst/>
              <a:rect l="l" t="t" r="r" b="b"/>
              <a:pathLst>
                <a:path w="1428" h="9735" extrusionOk="0">
                  <a:moveTo>
                    <a:pt x="570" y="287"/>
                  </a:moveTo>
                  <a:lnTo>
                    <a:pt x="570" y="2026"/>
                  </a:lnTo>
                  <a:lnTo>
                    <a:pt x="285" y="1742"/>
                  </a:lnTo>
                  <a:lnTo>
                    <a:pt x="285" y="287"/>
                  </a:lnTo>
                  <a:close/>
                  <a:moveTo>
                    <a:pt x="1141" y="287"/>
                  </a:moveTo>
                  <a:lnTo>
                    <a:pt x="1141" y="1742"/>
                  </a:lnTo>
                  <a:lnTo>
                    <a:pt x="856" y="2026"/>
                  </a:lnTo>
                  <a:lnTo>
                    <a:pt x="856" y="287"/>
                  </a:lnTo>
                  <a:close/>
                  <a:moveTo>
                    <a:pt x="143" y="1"/>
                  </a:moveTo>
                  <a:cubicBezTo>
                    <a:pt x="66" y="1"/>
                    <a:pt x="0" y="64"/>
                    <a:pt x="0" y="144"/>
                  </a:cubicBezTo>
                  <a:lnTo>
                    <a:pt x="0" y="1800"/>
                  </a:lnTo>
                  <a:cubicBezTo>
                    <a:pt x="0" y="1838"/>
                    <a:pt x="15" y="1874"/>
                    <a:pt x="43" y="1901"/>
                  </a:cubicBezTo>
                  <a:lnTo>
                    <a:pt x="571" y="2428"/>
                  </a:lnTo>
                  <a:lnTo>
                    <a:pt x="571" y="9586"/>
                  </a:lnTo>
                  <a:cubicBezTo>
                    <a:pt x="571" y="9659"/>
                    <a:pt x="624" y="9724"/>
                    <a:pt x="696" y="9733"/>
                  </a:cubicBezTo>
                  <a:cubicBezTo>
                    <a:pt x="702" y="9734"/>
                    <a:pt x="708" y="9735"/>
                    <a:pt x="714" y="9735"/>
                  </a:cubicBezTo>
                  <a:cubicBezTo>
                    <a:pt x="792" y="9735"/>
                    <a:pt x="856" y="9670"/>
                    <a:pt x="856" y="9591"/>
                  </a:cubicBezTo>
                  <a:lnTo>
                    <a:pt x="856" y="2428"/>
                  </a:lnTo>
                  <a:lnTo>
                    <a:pt x="1385" y="1901"/>
                  </a:lnTo>
                  <a:cubicBezTo>
                    <a:pt x="1412" y="1874"/>
                    <a:pt x="1428" y="1837"/>
                    <a:pt x="1428" y="1800"/>
                  </a:cubicBezTo>
                  <a:lnTo>
                    <a:pt x="1428" y="144"/>
                  </a:lnTo>
                  <a:cubicBezTo>
                    <a:pt x="1425" y="66"/>
                    <a:pt x="1362" y="1"/>
                    <a:pt x="1285"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EB8F73"/>
                </a:solidFill>
                <a:latin typeface="Arial"/>
                <a:cs typeface="Arial"/>
                <a:sym typeface="Arial"/>
              </a:endParaRPr>
            </a:p>
          </p:txBody>
        </p:sp>
      </p:grpSp>
      <p:grpSp>
        <p:nvGrpSpPr>
          <p:cNvPr id="2" name="Google Shape;943;p56">
            <a:extLst>
              <a:ext uri="{FF2B5EF4-FFF2-40B4-BE49-F238E27FC236}">
                <a16:creationId xmlns:a16="http://schemas.microsoft.com/office/drawing/2014/main" id="{4B59FA75-AC1E-1BE2-DB38-0D1EEF122340}"/>
              </a:ext>
            </a:extLst>
          </p:cNvPr>
          <p:cNvGrpSpPr/>
          <p:nvPr/>
        </p:nvGrpSpPr>
        <p:grpSpPr>
          <a:xfrm>
            <a:off x="9739016" y="3705434"/>
            <a:ext cx="511200" cy="500400"/>
            <a:chOff x="4792450" y="2624469"/>
            <a:chExt cx="380228" cy="376325"/>
          </a:xfrm>
          <a:solidFill>
            <a:srgbClr val="F1BE5A"/>
          </a:solidFill>
        </p:grpSpPr>
        <p:sp>
          <p:nvSpPr>
            <p:cNvPr id="3" name="Google Shape;944;p56">
              <a:extLst>
                <a:ext uri="{FF2B5EF4-FFF2-40B4-BE49-F238E27FC236}">
                  <a16:creationId xmlns:a16="http://schemas.microsoft.com/office/drawing/2014/main" id="{B9623516-8CA2-E544-4C85-0AABCF0A4C97}"/>
                </a:ext>
              </a:extLst>
            </p:cNvPr>
            <p:cNvSpPr/>
            <p:nvPr/>
          </p:nvSpPr>
          <p:spPr>
            <a:xfrm>
              <a:off x="4925621" y="2679113"/>
              <a:ext cx="11091" cy="11091"/>
            </a:xfrm>
            <a:custGeom>
              <a:avLst/>
              <a:gdLst/>
              <a:ahLst/>
              <a:cxnLst/>
              <a:rect l="l" t="t" r="r" b="b"/>
              <a:pathLst>
                <a:path w="287" h="287" extrusionOk="0">
                  <a:moveTo>
                    <a:pt x="144" y="1"/>
                  </a:moveTo>
                  <a:cubicBezTo>
                    <a:pt x="65" y="1"/>
                    <a:pt x="1" y="65"/>
                    <a:pt x="1" y="144"/>
                  </a:cubicBezTo>
                  <a:cubicBezTo>
                    <a:pt x="1" y="223"/>
                    <a:pt x="65" y="287"/>
                    <a:pt x="144" y="287"/>
                  </a:cubicBezTo>
                  <a:cubicBezTo>
                    <a:pt x="223" y="287"/>
                    <a:pt x="287" y="223"/>
                    <a:pt x="287" y="144"/>
                  </a:cubicBezTo>
                  <a:cubicBezTo>
                    <a:pt x="287" y="65"/>
                    <a:pt x="223" y="1"/>
                    <a:pt x="1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 name="Google Shape;945;p56">
              <a:extLst>
                <a:ext uri="{FF2B5EF4-FFF2-40B4-BE49-F238E27FC236}">
                  <a16:creationId xmlns:a16="http://schemas.microsoft.com/office/drawing/2014/main" id="{00851361-AF5A-3B21-B819-957406D54E5A}"/>
                </a:ext>
              </a:extLst>
            </p:cNvPr>
            <p:cNvSpPr/>
            <p:nvPr/>
          </p:nvSpPr>
          <p:spPr>
            <a:xfrm>
              <a:off x="4849877" y="2754046"/>
              <a:ext cx="12598" cy="11091"/>
            </a:xfrm>
            <a:custGeom>
              <a:avLst/>
              <a:gdLst/>
              <a:ahLst/>
              <a:cxnLst/>
              <a:rect l="l" t="t" r="r" b="b"/>
              <a:pathLst>
                <a:path w="326" h="287" extrusionOk="0">
                  <a:moveTo>
                    <a:pt x="164" y="0"/>
                  </a:moveTo>
                  <a:cubicBezTo>
                    <a:pt x="108" y="0"/>
                    <a:pt x="54" y="34"/>
                    <a:pt x="31" y="89"/>
                  </a:cubicBezTo>
                  <a:cubicBezTo>
                    <a:pt x="0" y="162"/>
                    <a:pt x="35" y="244"/>
                    <a:pt x="109" y="275"/>
                  </a:cubicBezTo>
                  <a:cubicBezTo>
                    <a:pt x="127" y="283"/>
                    <a:pt x="145" y="286"/>
                    <a:pt x="164" y="286"/>
                  </a:cubicBezTo>
                  <a:cubicBezTo>
                    <a:pt x="219" y="286"/>
                    <a:pt x="272" y="253"/>
                    <a:pt x="295" y="199"/>
                  </a:cubicBezTo>
                  <a:cubicBezTo>
                    <a:pt x="326" y="126"/>
                    <a:pt x="291" y="42"/>
                    <a:pt x="219" y="11"/>
                  </a:cubicBezTo>
                  <a:cubicBezTo>
                    <a:pt x="201" y="4"/>
                    <a:pt x="182" y="0"/>
                    <a:pt x="1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 name="Google Shape;946;p56">
              <a:extLst>
                <a:ext uri="{FF2B5EF4-FFF2-40B4-BE49-F238E27FC236}">
                  <a16:creationId xmlns:a16="http://schemas.microsoft.com/office/drawing/2014/main" id="{F9E1109C-78F4-D5AC-BA11-41425641F490}"/>
                </a:ext>
              </a:extLst>
            </p:cNvPr>
            <p:cNvSpPr/>
            <p:nvPr/>
          </p:nvSpPr>
          <p:spPr>
            <a:xfrm>
              <a:off x="4850727" y="2860088"/>
              <a:ext cx="11091" cy="11091"/>
            </a:xfrm>
            <a:custGeom>
              <a:avLst/>
              <a:gdLst/>
              <a:ahLst/>
              <a:cxnLst/>
              <a:rect l="l" t="t" r="r" b="b"/>
              <a:pathLst>
                <a:path w="287" h="287" extrusionOk="0">
                  <a:moveTo>
                    <a:pt x="144" y="0"/>
                  </a:moveTo>
                  <a:cubicBezTo>
                    <a:pt x="64" y="0"/>
                    <a:pt x="1" y="64"/>
                    <a:pt x="1" y="143"/>
                  </a:cubicBezTo>
                  <a:cubicBezTo>
                    <a:pt x="1" y="223"/>
                    <a:pt x="64" y="286"/>
                    <a:pt x="144" y="286"/>
                  </a:cubicBezTo>
                  <a:cubicBezTo>
                    <a:pt x="222" y="286"/>
                    <a:pt x="287" y="223"/>
                    <a:pt x="287" y="143"/>
                  </a:cubicBezTo>
                  <a:cubicBezTo>
                    <a:pt x="287" y="64"/>
                    <a:pt x="222" y="0"/>
                    <a:pt x="1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 name="Google Shape;947;p56">
              <a:extLst>
                <a:ext uri="{FF2B5EF4-FFF2-40B4-BE49-F238E27FC236}">
                  <a16:creationId xmlns:a16="http://schemas.microsoft.com/office/drawing/2014/main" id="{4A0B98B1-C22B-E937-1A1A-93B05C51A5FA}"/>
                </a:ext>
              </a:extLst>
            </p:cNvPr>
            <p:cNvSpPr/>
            <p:nvPr/>
          </p:nvSpPr>
          <p:spPr>
            <a:xfrm>
              <a:off x="4924848" y="2934982"/>
              <a:ext cx="12560" cy="11091"/>
            </a:xfrm>
            <a:custGeom>
              <a:avLst/>
              <a:gdLst/>
              <a:ahLst/>
              <a:cxnLst/>
              <a:rect l="l" t="t" r="r" b="b"/>
              <a:pathLst>
                <a:path w="325" h="287" extrusionOk="0">
                  <a:moveTo>
                    <a:pt x="163" y="1"/>
                  </a:moveTo>
                  <a:cubicBezTo>
                    <a:pt x="107" y="1"/>
                    <a:pt x="53" y="34"/>
                    <a:pt x="30" y="89"/>
                  </a:cubicBezTo>
                  <a:cubicBezTo>
                    <a:pt x="1" y="161"/>
                    <a:pt x="34" y="245"/>
                    <a:pt x="108" y="276"/>
                  </a:cubicBezTo>
                  <a:cubicBezTo>
                    <a:pt x="125" y="283"/>
                    <a:pt x="144" y="286"/>
                    <a:pt x="162" y="286"/>
                  </a:cubicBezTo>
                  <a:cubicBezTo>
                    <a:pt x="217" y="286"/>
                    <a:pt x="271" y="253"/>
                    <a:pt x="294" y="198"/>
                  </a:cubicBezTo>
                  <a:cubicBezTo>
                    <a:pt x="325" y="126"/>
                    <a:pt x="290" y="43"/>
                    <a:pt x="218" y="12"/>
                  </a:cubicBezTo>
                  <a:cubicBezTo>
                    <a:pt x="200" y="4"/>
                    <a:pt x="18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 name="Google Shape;948;p56">
              <a:extLst>
                <a:ext uri="{FF2B5EF4-FFF2-40B4-BE49-F238E27FC236}">
                  <a16:creationId xmlns:a16="http://schemas.microsoft.com/office/drawing/2014/main" id="{2EFC227A-D404-D5F6-602D-53E643D04FE5}"/>
                </a:ext>
              </a:extLst>
            </p:cNvPr>
            <p:cNvSpPr/>
            <p:nvPr/>
          </p:nvSpPr>
          <p:spPr>
            <a:xfrm>
              <a:off x="5030813" y="2934982"/>
              <a:ext cx="12637" cy="11091"/>
            </a:xfrm>
            <a:custGeom>
              <a:avLst/>
              <a:gdLst/>
              <a:ahLst/>
              <a:cxnLst/>
              <a:rect l="l" t="t" r="r" b="b"/>
              <a:pathLst>
                <a:path w="327" h="287" extrusionOk="0">
                  <a:moveTo>
                    <a:pt x="163" y="1"/>
                  </a:moveTo>
                  <a:cubicBezTo>
                    <a:pt x="145" y="1"/>
                    <a:pt x="127" y="4"/>
                    <a:pt x="109" y="12"/>
                  </a:cubicBezTo>
                  <a:cubicBezTo>
                    <a:pt x="36" y="43"/>
                    <a:pt x="1" y="126"/>
                    <a:pt x="32" y="198"/>
                  </a:cubicBezTo>
                  <a:cubicBezTo>
                    <a:pt x="55" y="253"/>
                    <a:pt x="108" y="286"/>
                    <a:pt x="164" y="286"/>
                  </a:cubicBezTo>
                  <a:cubicBezTo>
                    <a:pt x="182" y="286"/>
                    <a:pt x="200" y="283"/>
                    <a:pt x="218" y="276"/>
                  </a:cubicBezTo>
                  <a:cubicBezTo>
                    <a:pt x="291" y="245"/>
                    <a:pt x="326" y="161"/>
                    <a:pt x="295" y="89"/>
                  </a:cubicBezTo>
                  <a:cubicBezTo>
                    <a:pt x="272" y="34"/>
                    <a:pt x="219"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 name="Google Shape;949;p56">
              <a:extLst>
                <a:ext uri="{FF2B5EF4-FFF2-40B4-BE49-F238E27FC236}">
                  <a16:creationId xmlns:a16="http://schemas.microsoft.com/office/drawing/2014/main" id="{DE7E71AF-FABD-54DC-66DE-37BC22EA9E99}"/>
                </a:ext>
              </a:extLst>
            </p:cNvPr>
            <p:cNvSpPr/>
            <p:nvPr/>
          </p:nvSpPr>
          <p:spPr>
            <a:xfrm>
              <a:off x="5105745" y="2860126"/>
              <a:ext cx="12598" cy="11052"/>
            </a:xfrm>
            <a:custGeom>
              <a:avLst/>
              <a:gdLst/>
              <a:ahLst/>
              <a:cxnLst/>
              <a:rect l="l" t="t" r="r" b="b"/>
              <a:pathLst>
                <a:path w="326" h="286" extrusionOk="0">
                  <a:moveTo>
                    <a:pt x="164" y="0"/>
                  </a:moveTo>
                  <a:cubicBezTo>
                    <a:pt x="108" y="0"/>
                    <a:pt x="55" y="33"/>
                    <a:pt x="32" y="88"/>
                  </a:cubicBezTo>
                  <a:cubicBezTo>
                    <a:pt x="1" y="161"/>
                    <a:pt x="36" y="244"/>
                    <a:pt x="108" y="275"/>
                  </a:cubicBezTo>
                  <a:cubicBezTo>
                    <a:pt x="126" y="282"/>
                    <a:pt x="145" y="286"/>
                    <a:pt x="163" y="286"/>
                  </a:cubicBezTo>
                  <a:cubicBezTo>
                    <a:pt x="219" y="286"/>
                    <a:pt x="272" y="253"/>
                    <a:pt x="295" y="198"/>
                  </a:cubicBezTo>
                  <a:cubicBezTo>
                    <a:pt x="325" y="125"/>
                    <a:pt x="291" y="41"/>
                    <a:pt x="218" y="11"/>
                  </a:cubicBezTo>
                  <a:cubicBezTo>
                    <a:pt x="201" y="3"/>
                    <a:pt x="182" y="0"/>
                    <a:pt x="1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 name="Google Shape;950;p56">
              <a:extLst>
                <a:ext uri="{FF2B5EF4-FFF2-40B4-BE49-F238E27FC236}">
                  <a16:creationId xmlns:a16="http://schemas.microsoft.com/office/drawing/2014/main" id="{F7ADBF30-89BB-1215-E755-3EE0A2F12FBF}"/>
                </a:ext>
              </a:extLst>
            </p:cNvPr>
            <p:cNvSpPr/>
            <p:nvPr/>
          </p:nvSpPr>
          <p:spPr>
            <a:xfrm>
              <a:off x="5105745" y="2754123"/>
              <a:ext cx="12637" cy="11052"/>
            </a:xfrm>
            <a:custGeom>
              <a:avLst/>
              <a:gdLst/>
              <a:ahLst/>
              <a:cxnLst/>
              <a:rect l="l" t="t" r="r" b="b"/>
              <a:pathLst>
                <a:path w="327" h="286" extrusionOk="0">
                  <a:moveTo>
                    <a:pt x="164" y="0"/>
                  </a:moveTo>
                  <a:cubicBezTo>
                    <a:pt x="145" y="0"/>
                    <a:pt x="126" y="4"/>
                    <a:pt x="108" y="11"/>
                  </a:cubicBezTo>
                  <a:cubicBezTo>
                    <a:pt x="36" y="41"/>
                    <a:pt x="1" y="125"/>
                    <a:pt x="32" y="198"/>
                  </a:cubicBezTo>
                  <a:cubicBezTo>
                    <a:pt x="55" y="253"/>
                    <a:pt x="108" y="286"/>
                    <a:pt x="163" y="286"/>
                  </a:cubicBezTo>
                  <a:cubicBezTo>
                    <a:pt x="181" y="286"/>
                    <a:pt x="200" y="282"/>
                    <a:pt x="218" y="274"/>
                  </a:cubicBezTo>
                  <a:cubicBezTo>
                    <a:pt x="291" y="245"/>
                    <a:pt x="326" y="161"/>
                    <a:pt x="295" y="88"/>
                  </a:cubicBezTo>
                  <a:cubicBezTo>
                    <a:pt x="272" y="33"/>
                    <a:pt x="220" y="0"/>
                    <a:pt x="1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 name="Google Shape;951;p56">
              <a:extLst>
                <a:ext uri="{FF2B5EF4-FFF2-40B4-BE49-F238E27FC236}">
                  <a16:creationId xmlns:a16="http://schemas.microsoft.com/office/drawing/2014/main" id="{FB1EF14B-F55E-C782-5771-DA4BEA55FE96}"/>
                </a:ext>
              </a:extLst>
            </p:cNvPr>
            <p:cNvSpPr/>
            <p:nvPr/>
          </p:nvSpPr>
          <p:spPr>
            <a:xfrm>
              <a:off x="5030813" y="2679113"/>
              <a:ext cx="12598" cy="11091"/>
            </a:xfrm>
            <a:custGeom>
              <a:avLst/>
              <a:gdLst/>
              <a:ahLst/>
              <a:cxnLst/>
              <a:rect l="l" t="t" r="r" b="b"/>
              <a:pathLst>
                <a:path w="326" h="287" extrusionOk="0">
                  <a:moveTo>
                    <a:pt x="164" y="1"/>
                  </a:moveTo>
                  <a:cubicBezTo>
                    <a:pt x="108" y="1"/>
                    <a:pt x="55" y="33"/>
                    <a:pt x="32" y="89"/>
                  </a:cubicBezTo>
                  <a:cubicBezTo>
                    <a:pt x="1" y="163"/>
                    <a:pt x="36" y="247"/>
                    <a:pt x="109" y="275"/>
                  </a:cubicBezTo>
                  <a:cubicBezTo>
                    <a:pt x="127" y="283"/>
                    <a:pt x="145" y="286"/>
                    <a:pt x="164" y="286"/>
                  </a:cubicBezTo>
                  <a:cubicBezTo>
                    <a:pt x="219" y="286"/>
                    <a:pt x="272" y="253"/>
                    <a:pt x="295" y="199"/>
                  </a:cubicBezTo>
                  <a:cubicBezTo>
                    <a:pt x="325" y="126"/>
                    <a:pt x="291" y="42"/>
                    <a:pt x="218" y="11"/>
                  </a:cubicBezTo>
                  <a:cubicBezTo>
                    <a:pt x="200" y="4"/>
                    <a:pt x="182" y="1"/>
                    <a:pt x="1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 name="Google Shape;952;p56">
              <a:extLst>
                <a:ext uri="{FF2B5EF4-FFF2-40B4-BE49-F238E27FC236}">
                  <a16:creationId xmlns:a16="http://schemas.microsoft.com/office/drawing/2014/main" id="{ED9B3D1A-4C2D-5ED2-F660-50B3047807C8}"/>
                </a:ext>
              </a:extLst>
            </p:cNvPr>
            <p:cNvSpPr/>
            <p:nvPr/>
          </p:nvSpPr>
          <p:spPr>
            <a:xfrm>
              <a:off x="4945600" y="2734762"/>
              <a:ext cx="77174" cy="77135"/>
            </a:xfrm>
            <a:custGeom>
              <a:avLst/>
              <a:gdLst/>
              <a:ahLst/>
              <a:cxnLst/>
              <a:rect l="l" t="t" r="r" b="b"/>
              <a:pathLst>
                <a:path w="1997" h="1996" extrusionOk="0">
                  <a:moveTo>
                    <a:pt x="997" y="286"/>
                  </a:moveTo>
                  <a:cubicBezTo>
                    <a:pt x="1390" y="286"/>
                    <a:pt x="1709" y="605"/>
                    <a:pt x="1709" y="998"/>
                  </a:cubicBezTo>
                  <a:cubicBezTo>
                    <a:pt x="1709" y="1392"/>
                    <a:pt x="1390" y="1711"/>
                    <a:pt x="997" y="1711"/>
                  </a:cubicBezTo>
                  <a:cubicBezTo>
                    <a:pt x="604" y="1711"/>
                    <a:pt x="285" y="1390"/>
                    <a:pt x="285" y="998"/>
                  </a:cubicBezTo>
                  <a:cubicBezTo>
                    <a:pt x="285" y="605"/>
                    <a:pt x="604" y="286"/>
                    <a:pt x="997" y="286"/>
                  </a:cubicBezTo>
                  <a:close/>
                  <a:moveTo>
                    <a:pt x="998" y="1"/>
                  </a:moveTo>
                  <a:cubicBezTo>
                    <a:pt x="449" y="1"/>
                    <a:pt x="1" y="449"/>
                    <a:pt x="1" y="998"/>
                  </a:cubicBezTo>
                  <a:cubicBezTo>
                    <a:pt x="1" y="1548"/>
                    <a:pt x="449" y="1996"/>
                    <a:pt x="998" y="1996"/>
                  </a:cubicBezTo>
                  <a:cubicBezTo>
                    <a:pt x="1547" y="1996"/>
                    <a:pt x="1996" y="1548"/>
                    <a:pt x="1996" y="998"/>
                  </a:cubicBezTo>
                  <a:cubicBezTo>
                    <a:pt x="1996" y="449"/>
                    <a:pt x="1548" y="1"/>
                    <a:pt x="9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 name="Google Shape;953;p56">
              <a:extLst>
                <a:ext uri="{FF2B5EF4-FFF2-40B4-BE49-F238E27FC236}">
                  <a16:creationId xmlns:a16="http://schemas.microsoft.com/office/drawing/2014/main" id="{853FA446-01B2-8079-E342-FF3F64150C96}"/>
                </a:ext>
              </a:extLst>
            </p:cNvPr>
            <p:cNvSpPr/>
            <p:nvPr/>
          </p:nvSpPr>
          <p:spPr>
            <a:xfrm>
              <a:off x="4918394" y="2822873"/>
              <a:ext cx="132282" cy="67629"/>
            </a:xfrm>
            <a:custGeom>
              <a:avLst/>
              <a:gdLst/>
              <a:ahLst/>
              <a:cxnLst/>
              <a:rect l="l" t="t" r="r" b="b"/>
              <a:pathLst>
                <a:path w="3423" h="1750" extrusionOk="0">
                  <a:moveTo>
                    <a:pt x="2704" y="288"/>
                  </a:moveTo>
                  <a:cubicBezTo>
                    <a:pt x="2937" y="288"/>
                    <a:pt x="3126" y="478"/>
                    <a:pt x="3126" y="714"/>
                  </a:cubicBezTo>
                  <a:cubicBezTo>
                    <a:pt x="2803" y="1186"/>
                    <a:pt x="2273" y="1465"/>
                    <a:pt x="1701" y="1465"/>
                  </a:cubicBezTo>
                  <a:cubicBezTo>
                    <a:pt x="1129" y="1465"/>
                    <a:pt x="599" y="1186"/>
                    <a:pt x="276" y="715"/>
                  </a:cubicBezTo>
                  <a:cubicBezTo>
                    <a:pt x="276" y="479"/>
                    <a:pt x="467" y="288"/>
                    <a:pt x="704" y="288"/>
                  </a:cubicBezTo>
                  <a:lnTo>
                    <a:pt x="2700" y="288"/>
                  </a:lnTo>
                  <a:cubicBezTo>
                    <a:pt x="2701" y="288"/>
                    <a:pt x="2703" y="288"/>
                    <a:pt x="2704" y="288"/>
                  </a:cubicBezTo>
                  <a:close/>
                  <a:moveTo>
                    <a:pt x="712" y="1"/>
                  </a:moveTo>
                  <a:cubicBezTo>
                    <a:pt x="318" y="1"/>
                    <a:pt x="0" y="322"/>
                    <a:pt x="0" y="714"/>
                  </a:cubicBezTo>
                  <a:lnTo>
                    <a:pt x="0" y="758"/>
                  </a:lnTo>
                  <a:cubicBezTo>
                    <a:pt x="0" y="786"/>
                    <a:pt x="9" y="813"/>
                    <a:pt x="25" y="836"/>
                  </a:cubicBezTo>
                  <a:cubicBezTo>
                    <a:pt x="398" y="1408"/>
                    <a:pt x="1029" y="1749"/>
                    <a:pt x="1711" y="1749"/>
                  </a:cubicBezTo>
                  <a:cubicBezTo>
                    <a:pt x="2394" y="1749"/>
                    <a:pt x="3025" y="1408"/>
                    <a:pt x="3398" y="836"/>
                  </a:cubicBezTo>
                  <a:cubicBezTo>
                    <a:pt x="3413" y="812"/>
                    <a:pt x="3423" y="785"/>
                    <a:pt x="3423" y="758"/>
                  </a:cubicBezTo>
                  <a:lnTo>
                    <a:pt x="3423" y="714"/>
                  </a:lnTo>
                  <a:cubicBezTo>
                    <a:pt x="3423" y="321"/>
                    <a:pt x="3104" y="1"/>
                    <a:pt x="2710" y="1"/>
                  </a:cubicBezTo>
                  <a:lnTo>
                    <a:pt x="714" y="1"/>
                  </a:lnTo>
                  <a:cubicBezTo>
                    <a:pt x="714" y="1"/>
                    <a:pt x="713" y="1"/>
                    <a:pt x="7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 name="Google Shape;954;p56">
              <a:extLst>
                <a:ext uri="{FF2B5EF4-FFF2-40B4-BE49-F238E27FC236}">
                  <a16:creationId xmlns:a16="http://schemas.microsoft.com/office/drawing/2014/main" id="{71FB108B-0C15-64D9-3990-47835672FD81}"/>
                </a:ext>
              </a:extLst>
            </p:cNvPr>
            <p:cNvSpPr/>
            <p:nvPr/>
          </p:nvSpPr>
          <p:spPr>
            <a:xfrm>
              <a:off x="4901545" y="2637570"/>
              <a:ext cx="33930" cy="33157"/>
            </a:xfrm>
            <a:custGeom>
              <a:avLst/>
              <a:gdLst/>
              <a:ahLst/>
              <a:cxnLst/>
              <a:rect l="l" t="t" r="r" b="b"/>
              <a:pathLst>
                <a:path w="878" h="858" extrusionOk="0">
                  <a:moveTo>
                    <a:pt x="438" y="286"/>
                  </a:moveTo>
                  <a:cubicBezTo>
                    <a:pt x="456" y="286"/>
                    <a:pt x="474" y="289"/>
                    <a:pt x="491" y="297"/>
                  </a:cubicBezTo>
                  <a:cubicBezTo>
                    <a:pt x="527" y="312"/>
                    <a:pt x="554" y="339"/>
                    <a:pt x="569" y="374"/>
                  </a:cubicBezTo>
                  <a:cubicBezTo>
                    <a:pt x="583" y="410"/>
                    <a:pt x="583" y="448"/>
                    <a:pt x="569" y="482"/>
                  </a:cubicBezTo>
                  <a:cubicBezTo>
                    <a:pt x="554" y="518"/>
                    <a:pt x="526" y="545"/>
                    <a:pt x="491" y="560"/>
                  </a:cubicBezTo>
                  <a:cubicBezTo>
                    <a:pt x="474" y="567"/>
                    <a:pt x="455" y="571"/>
                    <a:pt x="437" y="571"/>
                  </a:cubicBezTo>
                  <a:cubicBezTo>
                    <a:pt x="418" y="571"/>
                    <a:pt x="400" y="567"/>
                    <a:pt x="383" y="560"/>
                  </a:cubicBezTo>
                  <a:cubicBezTo>
                    <a:pt x="347" y="545"/>
                    <a:pt x="321" y="517"/>
                    <a:pt x="306" y="482"/>
                  </a:cubicBezTo>
                  <a:cubicBezTo>
                    <a:pt x="292" y="448"/>
                    <a:pt x="292" y="410"/>
                    <a:pt x="306" y="374"/>
                  </a:cubicBezTo>
                  <a:cubicBezTo>
                    <a:pt x="321" y="338"/>
                    <a:pt x="349" y="312"/>
                    <a:pt x="383" y="297"/>
                  </a:cubicBezTo>
                  <a:cubicBezTo>
                    <a:pt x="401" y="289"/>
                    <a:pt x="420" y="286"/>
                    <a:pt x="438" y="286"/>
                  </a:cubicBezTo>
                  <a:close/>
                  <a:moveTo>
                    <a:pt x="439" y="1"/>
                  </a:moveTo>
                  <a:cubicBezTo>
                    <a:pt x="384" y="1"/>
                    <a:pt x="329" y="12"/>
                    <a:pt x="276" y="34"/>
                  </a:cubicBezTo>
                  <a:cubicBezTo>
                    <a:pt x="170" y="78"/>
                    <a:pt x="88" y="159"/>
                    <a:pt x="44" y="265"/>
                  </a:cubicBezTo>
                  <a:cubicBezTo>
                    <a:pt x="1" y="371"/>
                    <a:pt x="1" y="487"/>
                    <a:pt x="44" y="592"/>
                  </a:cubicBezTo>
                  <a:cubicBezTo>
                    <a:pt x="88" y="698"/>
                    <a:pt x="169" y="781"/>
                    <a:pt x="275" y="825"/>
                  </a:cubicBezTo>
                  <a:cubicBezTo>
                    <a:pt x="328" y="846"/>
                    <a:pt x="383" y="857"/>
                    <a:pt x="438" y="857"/>
                  </a:cubicBezTo>
                  <a:cubicBezTo>
                    <a:pt x="494" y="857"/>
                    <a:pt x="550" y="847"/>
                    <a:pt x="603" y="825"/>
                  </a:cubicBezTo>
                  <a:cubicBezTo>
                    <a:pt x="708" y="781"/>
                    <a:pt x="791" y="698"/>
                    <a:pt x="835" y="592"/>
                  </a:cubicBezTo>
                  <a:cubicBezTo>
                    <a:pt x="878" y="487"/>
                    <a:pt x="878" y="371"/>
                    <a:pt x="835" y="265"/>
                  </a:cubicBezTo>
                  <a:cubicBezTo>
                    <a:pt x="791" y="159"/>
                    <a:pt x="708" y="78"/>
                    <a:pt x="603" y="34"/>
                  </a:cubicBezTo>
                  <a:cubicBezTo>
                    <a:pt x="550" y="12"/>
                    <a:pt x="494" y="1"/>
                    <a:pt x="4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 name="Google Shape;955;p56">
              <a:extLst>
                <a:ext uri="{FF2B5EF4-FFF2-40B4-BE49-F238E27FC236}">
                  <a16:creationId xmlns:a16="http://schemas.microsoft.com/office/drawing/2014/main" id="{6C6F7D22-37C2-60A6-3943-5BD76D8259C7}"/>
                </a:ext>
              </a:extLst>
            </p:cNvPr>
            <p:cNvSpPr/>
            <p:nvPr/>
          </p:nvSpPr>
          <p:spPr>
            <a:xfrm>
              <a:off x="4806826" y="2730434"/>
              <a:ext cx="35785" cy="33080"/>
            </a:xfrm>
            <a:custGeom>
              <a:avLst/>
              <a:gdLst/>
              <a:ahLst/>
              <a:cxnLst/>
              <a:rect l="l" t="t" r="r" b="b"/>
              <a:pathLst>
                <a:path w="926" h="856" extrusionOk="0">
                  <a:moveTo>
                    <a:pt x="488" y="286"/>
                  </a:moveTo>
                  <a:cubicBezTo>
                    <a:pt x="506" y="286"/>
                    <a:pt x="524" y="290"/>
                    <a:pt x="541" y="297"/>
                  </a:cubicBezTo>
                  <a:cubicBezTo>
                    <a:pt x="577" y="312"/>
                    <a:pt x="604" y="339"/>
                    <a:pt x="619" y="373"/>
                  </a:cubicBezTo>
                  <a:cubicBezTo>
                    <a:pt x="633" y="409"/>
                    <a:pt x="633" y="448"/>
                    <a:pt x="619" y="482"/>
                  </a:cubicBezTo>
                  <a:cubicBezTo>
                    <a:pt x="595" y="537"/>
                    <a:pt x="543" y="570"/>
                    <a:pt x="487" y="570"/>
                  </a:cubicBezTo>
                  <a:cubicBezTo>
                    <a:pt x="468" y="570"/>
                    <a:pt x="449" y="566"/>
                    <a:pt x="431" y="559"/>
                  </a:cubicBezTo>
                  <a:cubicBezTo>
                    <a:pt x="360" y="530"/>
                    <a:pt x="326" y="446"/>
                    <a:pt x="356" y="373"/>
                  </a:cubicBezTo>
                  <a:cubicBezTo>
                    <a:pt x="371" y="338"/>
                    <a:pt x="398" y="312"/>
                    <a:pt x="433" y="297"/>
                  </a:cubicBezTo>
                  <a:cubicBezTo>
                    <a:pt x="451" y="290"/>
                    <a:pt x="470" y="286"/>
                    <a:pt x="488" y="286"/>
                  </a:cubicBezTo>
                  <a:close/>
                  <a:moveTo>
                    <a:pt x="487" y="1"/>
                  </a:moveTo>
                  <a:cubicBezTo>
                    <a:pt x="431" y="1"/>
                    <a:pt x="376" y="11"/>
                    <a:pt x="323" y="33"/>
                  </a:cubicBezTo>
                  <a:cubicBezTo>
                    <a:pt x="217" y="77"/>
                    <a:pt x="134" y="159"/>
                    <a:pt x="91" y="265"/>
                  </a:cubicBezTo>
                  <a:cubicBezTo>
                    <a:pt x="1" y="482"/>
                    <a:pt x="106" y="733"/>
                    <a:pt x="323" y="823"/>
                  </a:cubicBezTo>
                  <a:cubicBezTo>
                    <a:pt x="376" y="845"/>
                    <a:pt x="432" y="855"/>
                    <a:pt x="486" y="855"/>
                  </a:cubicBezTo>
                  <a:cubicBezTo>
                    <a:pt x="655" y="855"/>
                    <a:pt x="813" y="757"/>
                    <a:pt x="881" y="593"/>
                  </a:cubicBezTo>
                  <a:cubicBezTo>
                    <a:pt x="926" y="487"/>
                    <a:pt x="926" y="371"/>
                    <a:pt x="881" y="265"/>
                  </a:cubicBezTo>
                  <a:cubicBezTo>
                    <a:pt x="838" y="159"/>
                    <a:pt x="756" y="77"/>
                    <a:pt x="650" y="33"/>
                  </a:cubicBezTo>
                  <a:cubicBezTo>
                    <a:pt x="597" y="11"/>
                    <a:pt x="542" y="1"/>
                    <a:pt x="4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 name="Google Shape;956;p56">
              <a:extLst>
                <a:ext uri="{FF2B5EF4-FFF2-40B4-BE49-F238E27FC236}">
                  <a16:creationId xmlns:a16="http://schemas.microsoft.com/office/drawing/2014/main" id="{E7E540B5-BBBC-6187-672B-AB0134B60C78}"/>
                </a:ext>
              </a:extLst>
            </p:cNvPr>
            <p:cNvSpPr/>
            <p:nvPr/>
          </p:nvSpPr>
          <p:spPr>
            <a:xfrm>
              <a:off x="4806826" y="2861672"/>
              <a:ext cx="35824" cy="33157"/>
            </a:xfrm>
            <a:custGeom>
              <a:avLst/>
              <a:gdLst/>
              <a:ahLst/>
              <a:cxnLst/>
              <a:rect l="l" t="t" r="r" b="b"/>
              <a:pathLst>
                <a:path w="927" h="858" extrusionOk="0">
                  <a:moveTo>
                    <a:pt x="487" y="287"/>
                  </a:moveTo>
                  <a:cubicBezTo>
                    <a:pt x="543" y="287"/>
                    <a:pt x="596" y="319"/>
                    <a:pt x="620" y="373"/>
                  </a:cubicBezTo>
                  <a:cubicBezTo>
                    <a:pt x="633" y="409"/>
                    <a:pt x="633" y="448"/>
                    <a:pt x="619" y="484"/>
                  </a:cubicBezTo>
                  <a:cubicBezTo>
                    <a:pt x="604" y="520"/>
                    <a:pt x="576" y="546"/>
                    <a:pt x="541" y="560"/>
                  </a:cubicBezTo>
                  <a:cubicBezTo>
                    <a:pt x="523" y="567"/>
                    <a:pt x="505" y="571"/>
                    <a:pt x="486" y="571"/>
                  </a:cubicBezTo>
                  <a:cubicBezTo>
                    <a:pt x="468" y="571"/>
                    <a:pt x="450" y="567"/>
                    <a:pt x="433" y="560"/>
                  </a:cubicBezTo>
                  <a:cubicBezTo>
                    <a:pt x="397" y="546"/>
                    <a:pt x="371" y="518"/>
                    <a:pt x="356" y="484"/>
                  </a:cubicBezTo>
                  <a:cubicBezTo>
                    <a:pt x="326" y="410"/>
                    <a:pt x="360" y="328"/>
                    <a:pt x="433" y="297"/>
                  </a:cubicBezTo>
                  <a:cubicBezTo>
                    <a:pt x="450" y="289"/>
                    <a:pt x="469" y="287"/>
                    <a:pt x="487" y="287"/>
                  </a:cubicBezTo>
                  <a:close/>
                  <a:moveTo>
                    <a:pt x="485" y="1"/>
                  </a:moveTo>
                  <a:cubicBezTo>
                    <a:pt x="431" y="1"/>
                    <a:pt x="376" y="11"/>
                    <a:pt x="323" y="33"/>
                  </a:cubicBezTo>
                  <a:cubicBezTo>
                    <a:pt x="105" y="123"/>
                    <a:pt x="1" y="373"/>
                    <a:pt x="91" y="593"/>
                  </a:cubicBezTo>
                  <a:cubicBezTo>
                    <a:pt x="134" y="699"/>
                    <a:pt x="217" y="780"/>
                    <a:pt x="323" y="824"/>
                  </a:cubicBezTo>
                  <a:cubicBezTo>
                    <a:pt x="376" y="847"/>
                    <a:pt x="432" y="858"/>
                    <a:pt x="487" y="858"/>
                  </a:cubicBezTo>
                  <a:cubicBezTo>
                    <a:pt x="542" y="858"/>
                    <a:pt x="598" y="847"/>
                    <a:pt x="651" y="824"/>
                  </a:cubicBezTo>
                  <a:cubicBezTo>
                    <a:pt x="757" y="780"/>
                    <a:pt x="840" y="699"/>
                    <a:pt x="883" y="593"/>
                  </a:cubicBezTo>
                  <a:cubicBezTo>
                    <a:pt x="927" y="487"/>
                    <a:pt x="927" y="371"/>
                    <a:pt x="883" y="265"/>
                  </a:cubicBezTo>
                  <a:cubicBezTo>
                    <a:pt x="815" y="101"/>
                    <a:pt x="654" y="1"/>
                    <a:pt x="4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 name="Google Shape;957;p56">
              <a:extLst>
                <a:ext uri="{FF2B5EF4-FFF2-40B4-BE49-F238E27FC236}">
                  <a16:creationId xmlns:a16="http://schemas.microsoft.com/office/drawing/2014/main" id="{C72FE8CE-FF38-9A06-A436-10DB88CB599F}"/>
                </a:ext>
              </a:extLst>
            </p:cNvPr>
            <p:cNvSpPr/>
            <p:nvPr/>
          </p:nvSpPr>
          <p:spPr>
            <a:xfrm>
              <a:off x="4901507" y="2954536"/>
              <a:ext cx="33969" cy="33119"/>
            </a:xfrm>
            <a:custGeom>
              <a:avLst/>
              <a:gdLst/>
              <a:ahLst/>
              <a:cxnLst/>
              <a:rect l="l" t="t" r="r" b="b"/>
              <a:pathLst>
                <a:path w="879" h="857" extrusionOk="0">
                  <a:moveTo>
                    <a:pt x="440" y="288"/>
                  </a:moveTo>
                  <a:cubicBezTo>
                    <a:pt x="458" y="288"/>
                    <a:pt x="477" y="291"/>
                    <a:pt x="494" y="298"/>
                  </a:cubicBezTo>
                  <a:cubicBezTo>
                    <a:pt x="530" y="312"/>
                    <a:pt x="557" y="341"/>
                    <a:pt x="571" y="375"/>
                  </a:cubicBezTo>
                  <a:cubicBezTo>
                    <a:pt x="586" y="409"/>
                    <a:pt x="586" y="448"/>
                    <a:pt x="571" y="484"/>
                  </a:cubicBezTo>
                  <a:cubicBezTo>
                    <a:pt x="557" y="519"/>
                    <a:pt x="528" y="545"/>
                    <a:pt x="494" y="560"/>
                  </a:cubicBezTo>
                  <a:cubicBezTo>
                    <a:pt x="476" y="568"/>
                    <a:pt x="458" y="571"/>
                    <a:pt x="439" y="571"/>
                  </a:cubicBezTo>
                  <a:cubicBezTo>
                    <a:pt x="421" y="571"/>
                    <a:pt x="403" y="568"/>
                    <a:pt x="385" y="560"/>
                  </a:cubicBezTo>
                  <a:cubicBezTo>
                    <a:pt x="350" y="545"/>
                    <a:pt x="324" y="518"/>
                    <a:pt x="309" y="484"/>
                  </a:cubicBezTo>
                  <a:cubicBezTo>
                    <a:pt x="294" y="448"/>
                    <a:pt x="294" y="409"/>
                    <a:pt x="309" y="375"/>
                  </a:cubicBezTo>
                  <a:cubicBezTo>
                    <a:pt x="324" y="339"/>
                    <a:pt x="351" y="312"/>
                    <a:pt x="385" y="298"/>
                  </a:cubicBezTo>
                  <a:cubicBezTo>
                    <a:pt x="403" y="291"/>
                    <a:pt x="421" y="288"/>
                    <a:pt x="440" y="288"/>
                  </a:cubicBezTo>
                  <a:close/>
                  <a:moveTo>
                    <a:pt x="439" y="0"/>
                  </a:moveTo>
                  <a:cubicBezTo>
                    <a:pt x="384" y="0"/>
                    <a:pt x="329" y="11"/>
                    <a:pt x="276" y="33"/>
                  </a:cubicBezTo>
                  <a:cubicBezTo>
                    <a:pt x="170" y="77"/>
                    <a:pt x="87" y="159"/>
                    <a:pt x="44" y="264"/>
                  </a:cubicBezTo>
                  <a:cubicBezTo>
                    <a:pt x="1" y="370"/>
                    <a:pt x="1" y="486"/>
                    <a:pt x="44" y="592"/>
                  </a:cubicBezTo>
                  <a:cubicBezTo>
                    <a:pt x="87" y="698"/>
                    <a:pt x="170" y="780"/>
                    <a:pt x="276" y="824"/>
                  </a:cubicBezTo>
                  <a:cubicBezTo>
                    <a:pt x="329" y="846"/>
                    <a:pt x="384" y="857"/>
                    <a:pt x="439" y="857"/>
                  </a:cubicBezTo>
                  <a:cubicBezTo>
                    <a:pt x="495" y="857"/>
                    <a:pt x="551" y="846"/>
                    <a:pt x="604" y="824"/>
                  </a:cubicBezTo>
                  <a:cubicBezTo>
                    <a:pt x="709" y="780"/>
                    <a:pt x="792" y="698"/>
                    <a:pt x="836" y="592"/>
                  </a:cubicBezTo>
                  <a:cubicBezTo>
                    <a:pt x="879" y="486"/>
                    <a:pt x="879" y="370"/>
                    <a:pt x="836" y="264"/>
                  </a:cubicBezTo>
                  <a:cubicBezTo>
                    <a:pt x="791" y="159"/>
                    <a:pt x="708" y="77"/>
                    <a:pt x="602" y="33"/>
                  </a:cubicBezTo>
                  <a:cubicBezTo>
                    <a:pt x="549" y="11"/>
                    <a:pt x="494" y="0"/>
                    <a:pt x="4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 name="Google Shape;958;p56">
              <a:extLst>
                <a:ext uri="{FF2B5EF4-FFF2-40B4-BE49-F238E27FC236}">
                  <a16:creationId xmlns:a16="http://schemas.microsoft.com/office/drawing/2014/main" id="{4A8D155C-DAE4-9703-E935-CA0D659E7A92}"/>
                </a:ext>
              </a:extLst>
            </p:cNvPr>
            <p:cNvSpPr/>
            <p:nvPr/>
          </p:nvSpPr>
          <p:spPr>
            <a:xfrm>
              <a:off x="5031006" y="2954536"/>
              <a:ext cx="37524" cy="33080"/>
            </a:xfrm>
            <a:custGeom>
              <a:avLst/>
              <a:gdLst/>
              <a:ahLst/>
              <a:cxnLst/>
              <a:rect l="l" t="t" r="r" b="b"/>
              <a:pathLst>
                <a:path w="971" h="856" extrusionOk="0">
                  <a:moveTo>
                    <a:pt x="484" y="286"/>
                  </a:moveTo>
                  <a:cubicBezTo>
                    <a:pt x="503" y="286"/>
                    <a:pt x="521" y="290"/>
                    <a:pt x="539" y="296"/>
                  </a:cubicBezTo>
                  <a:cubicBezTo>
                    <a:pt x="575" y="311"/>
                    <a:pt x="602" y="339"/>
                    <a:pt x="616" y="374"/>
                  </a:cubicBezTo>
                  <a:cubicBezTo>
                    <a:pt x="648" y="447"/>
                    <a:pt x="614" y="529"/>
                    <a:pt x="540" y="560"/>
                  </a:cubicBezTo>
                  <a:cubicBezTo>
                    <a:pt x="522" y="568"/>
                    <a:pt x="504" y="571"/>
                    <a:pt x="485" y="571"/>
                  </a:cubicBezTo>
                  <a:cubicBezTo>
                    <a:pt x="430" y="571"/>
                    <a:pt x="377" y="538"/>
                    <a:pt x="354" y="484"/>
                  </a:cubicBezTo>
                  <a:cubicBezTo>
                    <a:pt x="323" y="411"/>
                    <a:pt x="357" y="327"/>
                    <a:pt x="430" y="296"/>
                  </a:cubicBezTo>
                  <a:cubicBezTo>
                    <a:pt x="447" y="290"/>
                    <a:pt x="466" y="286"/>
                    <a:pt x="484" y="286"/>
                  </a:cubicBezTo>
                  <a:close/>
                  <a:moveTo>
                    <a:pt x="486" y="0"/>
                  </a:moveTo>
                  <a:cubicBezTo>
                    <a:pt x="431" y="0"/>
                    <a:pt x="375" y="11"/>
                    <a:pt x="322" y="33"/>
                  </a:cubicBezTo>
                  <a:cubicBezTo>
                    <a:pt x="104" y="122"/>
                    <a:pt x="0" y="374"/>
                    <a:pt x="90" y="592"/>
                  </a:cubicBezTo>
                  <a:cubicBezTo>
                    <a:pt x="158" y="756"/>
                    <a:pt x="318" y="856"/>
                    <a:pt x="486" y="856"/>
                  </a:cubicBezTo>
                  <a:cubicBezTo>
                    <a:pt x="540" y="856"/>
                    <a:pt x="596" y="845"/>
                    <a:pt x="649" y="823"/>
                  </a:cubicBezTo>
                  <a:cubicBezTo>
                    <a:pt x="868" y="734"/>
                    <a:pt x="971" y="482"/>
                    <a:pt x="881" y="264"/>
                  </a:cubicBezTo>
                  <a:cubicBezTo>
                    <a:pt x="837" y="159"/>
                    <a:pt x="756" y="77"/>
                    <a:pt x="650" y="33"/>
                  </a:cubicBezTo>
                  <a:cubicBezTo>
                    <a:pt x="597" y="11"/>
                    <a:pt x="541" y="0"/>
                    <a:pt x="4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 name="Google Shape;959;p56">
              <a:extLst>
                <a:ext uri="{FF2B5EF4-FFF2-40B4-BE49-F238E27FC236}">
                  <a16:creationId xmlns:a16="http://schemas.microsoft.com/office/drawing/2014/main" id="{5BA03393-96F3-A04A-C83D-7D7127D9B411}"/>
                </a:ext>
              </a:extLst>
            </p:cNvPr>
            <p:cNvSpPr/>
            <p:nvPr/>
          </p:nvSpPr>
          <p:spPr>
            <a:xfrm>
              <a:off x="5125609" y="2861672"/>
              <a:ext cx="35785" cy="33157"/>
            </a:xfrm>
            <a:custGeom>
              <a:avLst/>
              <a:gdLst/>
              <a:ahLst/>
              <a:cxnLst/>
              <a:rect l="l" t="t" r="r" b="b"/>
              <a:pathLst>
                <a:path w="926" h="858" extrusionOk="0">
                  <a:moveTo>
                    <a:pt x="441" y="288"/>
                  </a:moveTo>
                  <a:cubicBezTo>
                    <a:pt x="460" y="288"/>
                    <a:pt x="478" y="292"/>
                    <a:pt x="496" y="298"/>
                  </a:cubicBezTo>
                  <a:cubicBezTo>
                    <a:pt x="567" y="328"/>
                    <a:pt x="601" y="410"/>
                    <a:pt x="572" y="484"/>
                  </a:cubicBezTo>
                  <a:cubicBezTo>
                    <a:pt x="549" y="538"/>
                    <a:pt x="497" y="571"/>
                    <a:pt x="441" y="571"/>
                  </a:cubicBezTo>
                  <a:cubicBezTo>
                    <a:pt x="423" y="571"/>
                    <a:pt x="404" y="568"/>
                    <a:pt x="385" y="560"/>
                  </a:cubicBezTo>
                  <a:cubicBezTo>
                    <a:pt x="349" y="546"/>
                    <a:pt x="323" y="518"/>
                    <a:pt x="308" y="484"/>
                  </a:cubicBezTo>
                  <a:cubicBezTo>
                    <a:pt x="294" y="448"/>
                    <a:pt x="294" y="409"/>
                    <a:pt x="308" y="374"/>
                  </a:cubicBezTo>
                  <a:cubicBezTo>
                    <a:pt x="331" y="320"/>
                    <a:pt x="384" y="288"/>
                    <a:pt x="441" y="288"/>
                  </a:cubicBezTo>
                  <a:close/>
                  <a:moveTo>
                    <a:pt x="441" y="1"/>
                  </a:moveTo>
                  <a:cubicBezTo>
                    <a:pt x="273" y="1"/>
                    <a:pt x="113" y="100"/>
                    <a:pt x="44" y="265"/>
                  </a:cubicBezTo>
                  <a:cubicBezTo>
                    <a:pt x="1" y="371"/>
                    <a:pt x="1" y="487"/>
                    <a:pt x="44" y="593"/>
                  </a:cubicBezTo>
                  <a:cubicBezTo>
                    <a:pt x="89" y="699"/>
                    <a:pt x="170" y="780"/>
                    <a:pt x="276" y="824"/>
                  </a:cubicBezTo>
                  <a:cubicBezTo>
                    <a:pt x="329" y="847"/>
                    <a:pt x="385" y="858"/>
                    <a:pt x="440" y="858"/>
                  </a:cubicBezTo>
                  <a:cubicBezTo>
                    <a:pt x="608" y="858"/>
                    <a:pt x="767" y="758"/>
                    <a:pt x="836" y="594"/>
                  </a:cubicBezTo>
                  <a:cubicBezTo>
                    <a:pt x="926" y="374"/>
                    <a:pt x="821" y="124"/>
                    <a:pt x="604" y="33"/>
                  </a:cubicBezTo>
                  <a:cubicBezTo>
                    <a:pt x="551" y="11"/>
                    <a:pt x="496"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 name="Google Shape;960;p56">
              <a:extLst>
                <a:ext uri="{FF2B5EF4-FFF2-40B4-BE49-F238E27FC236}">
                  <a16:creationId xmlns:a16="http://schemas.microsoft.com/office/drawing/2014/main" id="{E3657528-4787-8185-2A66-D740530E8229}"/>
                </a:ext>
              </a:extLst>
            </p:cNvPr>
            <p:cNvSpPr/>
            <p:nvPr/>
          </p:nvSpPr>
          <p:spPr>
            <a:xfrm>
              <a:off x="5125609" y="2730395"/>
              <a:ext cx="35785" cy="33119"/>
            </a:xfrm>
            <a:custGeom>
              <a:avLst/>
              <a:gdLst/>
              <a:ahLst/>
              <a:cxnLst/>
              <a:rect l="l" t="t" r="r" b="b"/>
              <a:pathLst>
                <a:path w="926" h="857" extrusionOk="0">
                  <a:moveTo>
                    <a:pt x="441" y="287"/>
                  </a:moveTo>
                  <a:cubicBezTo>
                    <a:pt x="496" y="287"/>
                    <a:pt x="549" y="320"/>
                    <a:pt x="572" y="374"/>
                  </a:cubicBezTo>
                  <a:cubicBezTo>
                    <a:pt x="603" y="447"/>
                    <a:pt x="568" y="531"/>
                    <a:pt x="496" y="562"/>
                  </a:cubicBezTo>
                  <a:cubicBezTo>
                    <a:pt x="478" y="569"/>
                    <a:pt x="459" y="573"/>
                    <a:pt x="441" y="573"/>
                  </a:cubicBezTo>
                  <a:cubicBezTo>
                    <a:pt x="385" y="573"/>
                    <a:pt x="331" y="540"/>
                    <a:pt x="308" y="485"/>
                  </a:cubicBezTo>
                  <a:cubicBezTo>
                    <a:pt x="294" y="449"/>
                    <a:pt x="294" y="409"/>
                    <a:pt x="308" y="374"/>
                  </a:cubicBezTo>
                  <a:cubicBezTo>
                    <a:pt x="323" y="339"/>
                    <a:pt x="351" y="313"/>
                    <a:pt x="385" y="298"/>
                  </a:cubicBezTo>
                  <a:cubicBezTo>
                    <a:pt x="404" y="290"/>
                    <a:pt x="422" y="287"/>
                    <a:pt x="441" y="287"/>
                  </a:cubicBezTo>
                  <a:close/>
                  <a:moveTo>
                    <a:pt x="439" y="1"/>
                  </a:moveTo>
                  <a:cubicBezTo>
                    <a:pt x="385" y="1"/>
                    <a:pt x="329" y="11"/>
                    <a:pt x="276" y="33"/>
                  </a:cubicBezTo>
                  <a:cubicBezTo>
                    <a:pt x="170" y="77"/>
                    <a:pt x="89" y="159"/>
                    <a:pt x="44" y="265"/>
                  </a:cubicBezTo>
                  <a:cubicBezTo>
                    <a:pt x="1" y="371"/>
                    <a:pt x="1" y="486"/>
                    <a:pt x="44" y="592"/>
                  </a:cubicBezTo>
                  <a:cubicBezTo>
                    <a:pt x="112" y="758"/>
                    <a:pt x="273" y="856"/>
                    <a:pt x="441" y="856"/>
                  </a:cubicBezTo>
                  <a:cubicBezTo>
                    <a:pt x="496" y="856"/>
                    <a:pt x="551" y="846"/>
                    <a:pt x="604" y="824"/>
                  </a:cubicBezTo>
                  <a:cubicBezTo>
                    <a:pt x="822" y="734"/>
                    <a:pt x="926" y="483"/>
                    <a:pt x="836" y="265"/>
                  </a:cubicBezTo>
                  <a:cubicBezTo>
                    <a:pt x="768" y="101"/>
                    <a:pt x="607" y="1"/>
                    <a:pt x="4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 name="Google Shape;961;p56">
              <a:extLst>
                <a:ext uri="{FF2B5EF4-FFF2-40B4-BE49-F238E27FC236}">
                  <a16:creationId xmlns:a16="http://schemas.microsoft.com/office/drawing/2014/main" id="{B3BEA82B-9C8D-E513-7373-B505AC3A5548}"/>
                </a:ext>
              </a:extLst>
            </p:cNvPr>
            <p:cNvSpPr/>
            <p:nvPr/>
          </p:nvSpPr>
          <p:spPr>
            <a:xfrm>
              <a:off x="5031006" y="2637608"/>
              <a:ext cx="37563" cy="33119"/>
            </a:xfrm>
            <a:custGeom>
              <a:avLst/>
              <a:gdLst/>
              <a:ahLst/>
              <a:cxnLst/>
              <a:rect l="l" t="t" r="r" b="b"/>
              <a:pathLst>
                <a:path w="972" h="857" extrusionOk="0">
                  <a:moveTo>
                    <a:pt x="485" y="285"/>
                  </a:moveTo>
                  <a:cubicBezTo>
                    <a:pt x="504" y="285"/>
                    <a:pt x="522" y="288"/>
                    <a:pt x="540" y="296"/>
                  </a:cubicBezTo>
                  <a:cubicBezTo>
                    <a:pt x="614" y="327"/>
                    <a:pt x="648" y="410"/>
                    <a:pt x="617" y="483"/>
                  </a:cubicBezTo>
                  <a:cubicBezTo>
                    <a:pt x="603" y="518"/>
                    <a:pt x="574" y="545"/>
                    <a:pt x="540" y="560"/>
                  </a:cubicBezTo>
                  <a:cubicBezTo>
                    <a:pt x="522" y="567"/>
                    <a:pt x="504" y="571"/>
                    <a:pt x="486" y="571"/>
                  </a:cubicBezTo>
                  <a:cubicBezTo>
                    <a:pt x="467" y="571"/>
                    <a:pt x="449" y="567"/>
                    <a:pt x="431" y="560"/>
                  </a:cubicBezTo>
                  <a:cubicBezTo>
                    <a:pt x="358" y="529"/>
                    <a:pt x="323" y="446"/>
                    <a:pt x="354" y="373"/>
                  </a:cubicBezTo>
                  <a:cubicBezTo>
                    <a:pt x="376" y="318"/>
                    <a:pt x="429" y="285"/>
                    <a:pt x="485" y="285"/>
                  </a:cubicBezTo>
                  <a:close/>
                  <a:moveTo>
                    <a:pt x="486" y="0"/>
                  </a:moveTo>
                  <a:cubicBezTo>
                    <a:pt x="318" y="0"/>
                    <a:pt x="159" y="99"/>
                    <a:pt x="91" y="264"/>
                  </a:cubicBezTo>
                  <a:cubicBezTo>
                    <a:pt x="0" y="481"/>
                    <a:pt x="104" y="733"/>
                    <a:pt x="322" y="824"/>
                  </a:cubicBezTo>
                  <a:cubicBezTo>
                    <a:pt x="375" y="846"/>
                    <a:pt x="430" y="856"/>
                    <a:pt x="486" y="856"/>
                  </a:cubicBezTo>
                  <a:cubicBezTo>
                    <a:pt x="542" y="856"/>
                    <a:pt x="598" y="846"/>
                    <a:pt x="651" y="824"/>
                  </a:cubicBezTo>
                  <a:cubicBezTo>
                    <a:pt x="757" y="780"/>
                    <a:pt x="838" y="697"/>
                    <a:pt x="882" y="591"/>
                  </a:cubicBezTo>
                  <a:cubicBezTo>
                    <a:pt x="972" y="373"/>
                    <a:pt x="869" y="123"/>
                    <a:pt x="651" y="33"/>
                  </a:cubicBezTo>
                  <a:cubicBezTo>
                    <a:pt x="597" y="11"/>
                    <a:pt x="541" y="0"/>
                    <a:pt x="4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 name="Google Shape;962;p56">
              <a:extLst>
                <a:ext uri="{FF2B5EF4-FFF2-40B4-BE49-F238E27FC236}">
                  <a16:creationId xmlns:a16="http://schemas.microsoft.com/office/drawing/2014/main" id="{C03E0A2B-D3B8-B5A9-AFB5-1A37FAD01A84}"/>
                </a:ext>
              </a:extLst>
            </p:cNvPr>
            <p:cNvSpPr/>
            <p:nvPr/>
          </p:nvSpPr>
          <p:spPr>
            <a:xfrm>
              <a:off x="4792450" y="2624469"/>
              <a:ext cx="380228" cy="376325"/>
            </a:xfrm>
            <a:custGeom>
              <a:avLst/>
              <a:gdLst/>
              <a:ahLst/>
              <a:cxnLst/>
              <a:rect l="l" t="t" r="r" b="b"/>
              <a:pathLst>
                <a:path w="9839" h="9738" extrusionOk="0">
                  <a:moveTo>
                    <a:pt x="4955" y="288"/>
                  </a:moveTo>
                  <a:cubicBezTo>
                    <a:pt x="5212" y="288"/>
                    <a:pt x="5416" y="514"/>
                    <a:pt x="5378" y="779"/>
                  </a:cubicBezTo>
                  <a:cubicBezTo>
                    <a:pt x="5365" y="872"/>
                    <a:pt x="5319" y="958"/>
                    <a:pt x="5252" y="1024"/>
                  </a:cubicBezTo>
                  <a:lnTo>
                    <a:pt x="5140" y="1137"/>
                  </a:lnTo>
                  <a:cubicBezTo>
                    <a:pt x="5113" y="1164"/>
                    <a:pt x="5098" y="1201"/>
                    <a:pt x="5098" y="1238"/>
                  </a:cubicBezTo>
                  <a:lnTo>
                    <a:pt x="5098" y="1870"/>
                  </a:lnTo>
                  <a:cubicBezTo>
                    <a:pt x="5098" y="1942"/>
                    <a:pt x="5152" y="2005"/>
                    <a:pt x="5224" y="2011"/>
                  </a:cubicBezTo>
                  <a:cubicBezTo>
                    <a:pt x="5802" y="2064"/>
                    <a:pt x="6345" y="2289"/>
                    <a:pt x="6793" y="2662"/>
                  </a:cubicBezTo>
                  <a:cubicBezTo>
                    <a:pt x="6818" y="2683"/>
                    <a:pt x="6849" y="2693"/>
                    <a:pt x="6880" y="2693"/>
                  </a:cubicBezTo>
                  <a:cubicBezTo>
                    <a:pt x="6917" y="2693"/>
                    <a:pt x="6953" y="2679"/>
                    <a:pt x="6981" y="2652"/>
                  </a:cubicBezTo>
                  <a:lnTo>
                    <a:pt x="7431" y="2202"/>
                  </a:lnTo>
                  <a:cubicBezTo>
                    <a:pt x="7457" y="2175"/>
                    <a:pt x="7473" y="2138"/>
                    <a:pt x="7473" y="2101"/>
                  </a:cubicBezTo>
                  <a:lnTo>
                    <a:pt x="7473" y="1938"/>
                  </a:lnTo>
                  <a:cubicBezTo>
                    <a:pt x="7473" y="1852"/>
                    <a:pt x="7498" y="1766"/>
                    <a:pt x="7545" y="1694"/>
                  </a:cubicBezTo>
                  <a:cubicBezTo>
                    <a:pt x="7629" y="1573"/>
                    <a:pt x="7761" y="1504"/>
                    <a:pt x="7902" y="1504"/>
                  </a:cubicBezTo>
                  <a:cubicBezTo>
                    <a:pt x="7941" y="1504"/>
                    <a:pt x="7980" y="1509"/>
                    <a:pt x="8019" y="1520"/>
                  </a:cubicBezTo>
                  <a:cubicBezTo>
                    <a:pt x="8051" y="1528"/>
                    <a:pt x="8082" y="1541"/>
                    <a:pt x="8112" y="1558"/>
                  </a:cubicBezTo>
                  <a:cubicBezTo>
                    <a:pt x="8282" y="1656"/>
                    <a:pt x="8362" y="1841"/>
                    <a:pt x="8323" y="2029"/>
                  </a:cubicBezTo>
                  <a:cubicBezTo>
                    <a:pt x="8313" y="2075"/>
                    <a:pt x="8294" y="2118"/>
                    <a:pt x="8271" y="2159"/>
                  </a:cubicBezTo>
                  <a:cubicBezTo>
                    <a:pt x="8188" y="2289"/>
                    <a:pt x="8053" y="2363"/>
                    <a:pt x="7904" y="2363"/>
                  </a:cubicBezTo>
                  <a:lnTo>
                    <a:pt x="7736" y="2363"/>
                  </a:lnTo>
                  <a:cubicBezTo>
                    <a:pt x="7698" y="2363"/>
                    <a:pt x="7662" y="2378"/>
                    <a:pt x="7635" y="2405"/>
                  </a:cubicBezTo>
                  <a:lnTo>
                    <a:pt x="7186" y="2855"/>
                  </a:lnTo>
                  <a:cubicBezTo>
                    <a:pt x="7134" y="2907"/>
                    <a:pt x="7131" y="2989"/>
                    <a:pt x="7177" y="3046"/>
                  </a:cubicBezTo>
                  <a:cubicBezTo>
                    <a:pt x="7546" y="3493"/>
                    <a:pt x="7770" y="4034"/>
                    <a:pt x="7825" y="4609"/>
                  </a:cubicBezTo>
                  <a:cubicBezTo>
                    <a:pt x="7831" y="4684"/>
                    <a:pt x="7894" y="4740"/>
                    <a:pt x="7968" y="4740"/>
                  </a:cubicBezTo>
                  <a:lnTo>
                    <a:pt x="8596" y="4740"/>
                  </a:lnTo>
                  <a:cubicBezTo>
                    <a:pt x="8630" y="4740"/>
                    <a:pt x="8662" y="4728"/>
                    <a:pt x="8685" y="4705"/>
                  </a:cubicBezTo>
                  <a:lnTo>
                    <a:pt x="8813" y="4586"/>
                  </a:lnTo>
                  <a:cubicBezTo>
                    <a:pt x="8854" y="4548"/>
                    <a:pt x="8902" y="4517"/>
                    <a:pt x="8955" y="4499"/>
                  </a:cubicBezTo>
                  <a:cubicBezTo>
                    <a:pt x="9007" y="4482"/>
                    <a:pt x="9060" y="4473"/>
                    <a:pt x="9110" y="4473"/>
                  </a:cubicBezTo>
                  <a:cubicBezTo>
                    <a:pt x="9394" y="4473"/>
                    <a:pt x="9615" y="4734"/>
                    <a:pt x="9512" y="5012"/>
                  </a:cubicBezTo>
                  <a:cubicBezTo>
                    <a:pt x="9475" y="5118"/>
                    <a:pt x="9385" y="5203"/>
                    <a:pt x="9273" y="5240"/>
                  </a:cubicBezTo>
                  <a:cubicBezTo>
                    <a:pt x="9220" y="5258"/>
                    <a:pt x="9166" y="5267"/>
                    <a:pt x="9114" y="5267"/>
                  </a:cubicBezTo>
                  <a:cubicBezTo>
                    <a:pt x="9000" y="5267"/>
                    <a:pt x="8892" y="5225"/>
                    <a:pt x="8812" y="5150"/>
                  </a:cubicBezTo>
                  <a:lnTo>
                    <a:pt x="8690" y="5036"/>
                  </a:lnTo>
                  <a:cubicBezTo>
                    <a:pt x="8666" y="5014"/>
                    <a:pt x="8635" y="5001"/>
                    <a:pt x="8601" y="5001"/>
                  </a:cubicBezTo>
                  <a:lnTo>
                    <a:pt x="7969" y="5001"/>
                  </a:lnTo>
                  <a:cubicBezTo>
                    <a:pt x="7896" y="5001"/>
                    <a:pt x="7836" y="5055"/>
                    <a:pt x="7828" y="5129"/>
                  </a:cubicBezTo>
                  <a:cubicBezTo>
                    <a:pt x="7775" y="5706"/>
                    <a:pt x="7551" y="6248"/>
                    <a:pt x="7181" y="6695"/>
                  </a:cubicBezTo>
                  <a:cubicBezTo>
                    <a:pt x="7133" y="6751"/>
                    <a:pt x="7137" y="6835"/>
                    <a:pt x="7190" y="6887"/>
                  </a:cubicBezTo>
                  <a:lnTo>
                    <a:pt x="7640" y="7336"/>
                  </a:lnTo>
                  <a:cubicBezTo>
                    <a:pt x="7666" y="7362"/>
                    <a:pt x="7703" y="7378"/>
                    <a:pt x="7740" y="7378"/>
                  </a:cubicBezTo>
                  <a:lnTo>
                    <a:pt x="7902" y="7378"/>
                  </a:lnTo>
                  <a:cubicBezTo>
                    <a:pt x="7989" y="7378"/>
                    <a:pt x="8075" y="7401"/>
                    <a:pt x="8146" y="7449"/>
                  </a:cubicBezTo>
                  <a:cubicBezTo>
                    <a:pt x="8302" y="7555"/>
                    <a:pt x="8371" y="7739"/>
                    <a:pt x="8321" y="7924"/>
                  </a:cubicBezTo>
                  <a:cubicBezTo>
                    <a:pt x="8313" y="7956"/>
                    <a:pt x="8300" y="7987"/>
                    <a:pt x="8283" y="8016"/>
                  </a:cubicBezTo>
                  <a:cubicBezTo>
                    <a:pt x="8202" y="8157"/>
                    <a:pt x="8060" y="8237"/>
                    <a:pt x="7906" y="8237"/>
                  </a:cubicBezTo>
                  <a:cubicBezTo>
                    <a:pt x="7875" y="8237"/>
                    <a:pt x="7843" y="8233"/>
                    <a:pt x="7811" y="8227"/>
                  </a:cubicBezTo>
                  <a:cubicBezTo>
                    <a:pt x="7767" y="8217"/>
                    <a:pt x="7722" y="8199"/>
                    <a:pt x="7683" y="8175"/>
                  </a:cubicBezTo>
                  <a:cubicBezTo>
                    <a:pt x="7552" y="8093"/>
                    <a:pt x="7477" y="7957"/>
                    <a:pt x="7477" y="7808"/>
                  </a:cubicBezTo>
                  <a:lnTo>
                    <a:pt x="7477" y="7640"/>
                  </a:lnTo>
                  <a:cubicBezTo>
                    <a:pt x="7477" y="7602"/>
                    <a:pt x="7463" y="7566"/>
                    <a:pt x="7435" y="7539"/>
                  </a:cubicBezTo>
                  <a:lnTo>
                    <a:pt x="6986" y="7090"/>
                  </a:lnTo>
                  <a:cubicBezTo>
                    <a:pt x="6959" y="7063"/>
                    <a:pt x="6922" y="7049"/>
                    <a:pt x="6886" y="7049"/>
                  </a:cubicBezTo>
                  <a:cubicBezTo>
                    <a:pt x="6853" y="7049"/>
                    <a:pt x="6821" y="7060"/>
                    <a:pt x="6794" y="7081"/>
                  </a:cubicBezTo>
                  <a:cubicBezTo>
                    <a:pt x="6348" y="7450"/>
                    <a:pt x="5808" y="7675"/>
                    <a:pt x="5231" y="7729"/>
                  </a:cubicBezTo>
                  <a:cubicBezTo>
                    <a:pt x="5157" y="7735"/>
                    <a:pt x="5102" y="7798"/>
                    <a:pt x="5102" y="7872"/>
                  </a:cubicBezTo>
                  <a:lnTo>
                    <a:pt x="5102" y="8503"/>
                  </a:lnTo>
                  <a:cubicBezTo>
                    <a:pt x="5102" y="8541"/>
                    <a:pt x="5116" y="8576"/>
                    <a:pt x="5142" y="8602"/>
                  </a:cubicBezTo>
                  <a:lnTo>
                    <a:pt x="5261" y="8720"/>
                  </a:lnTo>
                  <a:cubicBezTo>
                    <a:pt x="5315" y="8774"/>
                    <a:pt x="5354" y="8840"/>
                    <a:pt x="5373" y="8915"/>
                  </a:cubicBezTo>
                  <a:cubicBezTo>
                    <a:pt x="5443" y="9197"/>
                    <a:pt x="5230" y="9450"/>
                    <a:pt x="4959" y="9450"/>
                  </a:cubicBezTo>
                  <a:cubicBezTo>
                    <a:pt x="4918" y="9450"/>
                    <a:pt x="4875" y="9444"/>
                    <a:pt x="4832" y="9432"/>
                  </a:cubicBezTo>
                  <a:cubicBezTo>
                    <a:pt x="4696" y="9392"/>
                    <a:pt x="4589" y="9287"/>
                    <a:pt x="4550" y="9151"/>
                  </a:cubicBezTo>
                  <a:cubicBezTo>
                    <a:pt x="4503" y="8991"/>
                    <a:pt x="4546" y="8831"/>
                    <a:pt x="4656" y="8720"/>
                  </a:cubicBezTo>
                  <a:lnTo>
                    <a:pt x="4774" y="8600"/>
                  </a:lnTo>
                  <a:cubicBezTo>
                    <a:pt x="4801" y="8573"/>
                    <a:pt x="4816" y="8540"/>
                    <a:pt x="4816" y="8502"/>
                  </a:cubicBezTo>
                  <a:lnTo>
                    <a:pt x="4816" y="7869"/>
                  </a:lnTo>
                  <a:cubicBezTo>
                    <a:pt x="4816" y="7797"/>
                    <a:pt x="4760" y="7734"/>
                    <a:pt x="4688" y="7728"/>
                  </a:cubicBezTo>
                  <a:cubicBezTo>
                    <a:pt x="4111" y="7673"/>
                    <a:pt x="3571" y="7449"/>
                    <a:pt x="3122" y="7079"/>
                  </a:cubicBezTo>
                  <a:cubicBezTo>
                    <a:pt x="3096" y="7057"/>
                    <a:pt x="3064" y="7047"/>
                    <a:pt x="3031" y="7047"/>
                  </a:cubicBezTo>
                  <a:cubicBezTo>
                    <a:pt x="2994" y="7047"/>
                    <a:pt x="2958" y="7061"/>
                    <a:pt x="2931" y="7089"/>
                  </a:cubicBezTo>
                  <a:lnTo>
                    <a:pt x="2481" y="7538"/>
                  </a:lnTo>
                  <a:cubicBezTo>
                    <a:pt x="2455" y="7565"/>
                    <a:pt x="2439" y="7602"/>
                    <a:pt x="2439" y="7639"/>
                  </a:cubicBezTo>
                  <a:lnTo>
                    <a:pt x="2439" y="7798"/>
                  </a:lnTo>
                  <a:cubicBezTo>
                    <a:pt x="2439" y="7903"/>
                    <a:pt x="2405" y="8004"/>
                    <a:pt x="2337" y="8084"/>
                  </a:cubicBezTo>
                  <a:cubicBezTo>
                    <a:pt x="2254" y="8181"/>
                    <a:pt x="2136" y="8236"/>
                    <a:pt x="2009" y="8236"/>
                  </a:cubicBezTo>
                  <a:cubicBezTo>
                    <a:pt x="1893" y="8236"/>
                    <a:pt x="1786" y="8191"/>
                    <a:pt x="1706" y="8110"/>
                  </a:cubicBezTo>
                  <a:cubicBezTo>
                    <a:pt x="1520" y="7925"/>
                    <a:pt x="1539" y="7612"/>
                    <a:pt x="1764" y="7453"/>
                  </a:cubicBezTo>
                  <a:cubicBezTo>
                    <a:pt x="1838" y="7401"/>
                    <a:pt x="1926" y="7376"/>
                    <a:pt x="2016" y="7376"/>
                  </a:cubicBezTo>
                  <a:lnTo>
                    <a:pt x="2177" y="7376"/>
                  </a:lnTo>
                  <a:cubicBezTo>
                    <a:pt x="2215" y="7376"/>
                    <a:pt x="2251" y="7362"/>
                    <a:pt x="2278" y="7334"/>
                  </a:cubicBezTo>
                  <a:lnTo>
                    <a:pt x="2727" y="6885"/>
                  </a:lnTo>
                  <a:cubicBezTo>
                    <a:pt x="2778" y="6834"/>
                    <a:pt x="2782" y="6750"/>
                    <a:pt x="2736" y="6693"/>
                  </a:cubicBezTo>
                  <a:cubicBezTo>
                    <a:pt x="2367" y="6247"/>
                    <a:pt x="2142" y="5705"/>
                    <a:pt x="2088" y="5129"/>
                  </a:cubicBezTo>
                  <a:cubicBezTo>
                    <a:pt x="2082" y="5055"/>
                    <a:pt x="2019" y="5000"/>
                    <a:pt x="1946" y="5000"/>
                  </a:cubicBezTo>
                  <a:lnTo>
                    <a:pt x="1323" y="5000"/>
                  </a:lnTo>
                  <a:cubicBezTo>
                    <a:pt x="1286" y="5000"/>
                    <a:pt x="1251" y="5015"/>
                    <a:pt x="1225" y="5042"/>
                  </a:cubicBezTo>
                  <a:lnTo>
                    <a:pt x="1107" y="5159"/>
                  </a:lnTo>
                  <a:cubicBezTo>
                    <a:pt x="1053" y="5213"/>
                    <a:pt x="986" y="5255"/>
                    <a:pt x="912" y="5272"/>
                  </a:cubicBezTo>
                  <a:cubicBezTo>
                    <a:pt x="875" y="5281"/>
                    <a:pt x="839" y="5285"/>
                    <a:pt x="803" y="5285"/>
                  </a:cubicBezTo>
                  <a:cubicBezTo>
                    <a:pt x="526" y="5285"/>
                    <a:pt x="309" y="5021"/>
                    <a:pt x="393" y="4730"/>
                  </a:cubicBezTo>
                  <a:cubicBezTo>
                    <a:pt x="432" y="4595"/>
                    <a:pt x="538" y="4488"/>
                    <a:pt x="673" y="4448"/>
                  </a:cubicBezTo>
                  <a:cubicBezTo>
                    <a:pt x="716" y="4436"/>
                    <a:pt x="759" y="4430"/>
                    <a:pt x="802" y="4430"/>
                  </a:cubicBezTo>
                  <a:cubicBezTo>
                    <a:pt x="916" y="4430"/>
                    <a:pt x="1023" y="4474"/>
                    <a:pt x="1104" y="4554"/>
                  </a:cubicBezTo>
                  <a:lnTo>
                    <a:pt x="1224" y="4673"/>
                  </a:lnTo>
                  <a:cubicBezTo>
                    <a:pt x="1250" y="4699"/>
                    <a:pt x="1284" y="4714"/>
                    <a:pt x="1321" y="4714"/>
                  </a:cubicBezTo>
                  <a:lnTo>
                    <a:pt x="1947" y="4714"/>
                  </a:lnTo>
                  <a:cubicBezTo>
                    <a:pt x="2019" y="4714"/>
                    <a:pt x="2079" y="4660"/>
                    <a:pt x="2085" y="4589"/>
                  </a:cubicBezTo>
                  <a:cubicBezTo>
                    <a:pt x="2138" y="4017"/>
                    <a:pt x="2363" y="3480"/>
                    <a:pt x="2734" y="3036"/>
                  </a:cubicBezTo>
                  <a:cubicBezTo>
                    <a:pt x="2781" y="2979"/>
                    <a:pt x="2777" y="2897"/>
                    <a:pt x="2724" y="2845"/>
                  </a:cubicBezTo>
                  <a:lnTo>
                    <a:pt x="2275" y="2400"/>
                  </a:lnTo>
                  <a:cubicBezTo>
                    <a:pt x="2248" y="2374"/>
                    <a:pt x="2211" y="2359"/>
                    <a:pt x="2174" y="2359"/>
                  </a:cubicBezTo>
                  <a:lnTo>
                    <a:pt x="2009" y="2359"/>
                  </a:lnTo>
                  <a:cubicBezTo>
                    <a:pt x="1930" y="2359"/>
                    <a:pt x="1852" y="2340"/>
                    <a:pt x="1786" y="2298"/>
                  </a:cubicBezTo>
                  <a:cubicBezTo>
                    <a:pt x="1504" y="2125"/>
                    <a:pt x="1510" y="1722"/>
                    <a:pt x="1802" y="1558"/>
                  </a:cubicBezTo>
                  <a:cubicBezTo>
                    <a:pt x="1830" y="1542"/>
                    <a:pt x="1860" y="1530"/>
                    <a:pt x="1892" y="1522"/>
                  </a:cubicBezTo>
                  <a:cubicBezTo>
                    <a:pt x="1931" y="1512"/>
                    <a:pt x="1970" y="1507"/>
                    <a:pt x="2008" y="1507"/>
                  </a:cubicBezTo>
                  <a:cubicBezTo>
                    <a:pt x="2150" y="1507"/>
                    <a:pt x="2281" y="1575"/>
                    <a:pt x="2365" y="1697"/>
                  </a:cubicBezTo>
                  <a:cubicBezTo>
                    <a:pt x="2414" y="1768"/>
                    <a:pt x="2437" y="1853"/>
                    <a:pt x="2437" y="1938"/>
                  </a:cubicBezTo>
                  <a:lnTo>
                    <a:pt x="2437" y="2099"/>
                  </a:lnTo>
                  <a:cubicBezTo>
                    <a:pt x="2437" y="2136"/>
                    <a:pt x="2451" y="2173"/>
                    <a:pt x="2479" y="2200"/>
                  </a:cubicBezTo>
                  <a:lnTo>
                    <a:pt x="2927" y="2645"/>
                  </a:lnTo>
                  <a:cubicBezTo>
                    <a:pt x="2955" y="2673"/>
                    <a:pt x="2992" y="2687"/>
                    <a:pt x="3029" y="2687"/>
                  </a:cubicBezTo>
                  <a:cubicBezTo>
                    <a:pt x="3061" y="2687"/>
                    <a:pt x="3094" y="2676"/>
                    <a:pt x="3120" y="2654"/>
                  </a:cubicBezTo>
                  <a:cubicBezTo>
                    <a:pt x="3566" y="2288"/>
                    <a:pt x="4107" y="2066"/>
                    <a:pt x="4683" y="2012"/>
                  </a:cubicBezTo>
                  <a:cubicBezTo>
                    <a:pt x="4757" y="2006"/>
                    <a:pt x="4813" y="1944"/>
                    <a:pt x="4813" y="1870"/>
                  </a:cubicBezTo>
                  <a:lnTo>
                    <a:pt x="4813" y="1236"/>
                  </a:lnTo>
                  <a:cubicBezTo>
                    <a:pt x="4813" y="1197"/>
                    <a:pt x="4798" y="1161"/>
                    <a:pt x="4770" y="1135"/>
                  </a:cubicBezTo>
                  <a:lnTo>
                    <a:pt x="4653" y="1017"/>
                  </a:lnTo>
                  <a:cubicBezTo>
                    <a:pt x="4564" y="928"/>
                    <a:pt x="4520" y="810"/>
                    <a:pt x="4528" y="684"/>
                  </a:cubicBezTo>
                  <a:cubicBezTo>
                    <a:pt x="4542" y="475"/>
                    <a:pt x="4713" y="303"/>
                    <a:pt x="4923" y="289"/>
                  </a:cubicBezTo>
                  <a:cubicBezTo>
                    <a:pt x="4934" y="289"/>
                    <a:pt x="4945" y="288"/>
                    <a:pt x="4955" y="288"/>
                  </a:cubicBezTo>
                  <a:close/>
                  <a:moveTo>
                    <a:pt x="4960" y="0"/>
                  </a:moveTo>
                  <a:cubicBezTo>
                    <a:pt x="4568" y="0"/>
                    <a:pt x="4249" y="321"/>
                    <a:pt x="4249" y="713"/>
                  </a:cubicBezTo>
                  <a:cubicBezTo>
                    <a:pt x="4249" y="904"/>
                    <a:pt x="4323" y="1083"/>
                    <a:pt x="4458" y="1218"/>
                  </a:cubicBezTo>
                  <a:lnTo>
                    <a:pt x="4535" y="1295"/>
                  </a:lnTo>
                  <a:lnTo>
                    <a:pt x="4535" y="1737"/>
                  </a:lnTo>
                  <a:cubicBezTo>
                    <a:pt x="3992" y="1810"/>
                    <a:pt x="3483" y="2022"/>
                    <a:pt x="3046" y="2355"/>
                  </a:cubicBezTo>
                  <a:lnTo>
                    <a:pt x="2728" y="2037"/>
                  </a:lnTo>
                  <a:lnTo>
                    <a:pt x="2728" y="1863"/>
                  </a:lnTo>
                  <a:cubicBezTo>
                    <a:pt x="2728" y="1815"/>
                    <a:pt x="2720" y="1768"/>
                    <a:pt x="2704" y="1722"/>
                  </a:cubicBezTo>
                  <a:cubicBezTo>
                    <a:pt x="2584" y="1382"/>
                    <a:pt x="2298" y="1212"/>
                    <a:pt x="2012" y="1212"/>
                  </a:cubicBezTo>
                  <a:cubicBezTo>
                    <a:pt x="1828" y="1212"/>
                    <a:pt x="1645" y="1282"/>
                    <a:pt x="1506" y="1422"/>
                  </a:cubicBezTo>
                  <a:cubicBezTo>
                    <a:pt x="1147" y="1779"/>
                    <a:pt x="1248" y="2424"/>
                    <a:pt x="1806" y="2621"/>
                  </a:cubicBezTo>
                  <a:cubicBezTo>
                    <a:pt x="1851" y="2636"/>
                    <a:pt x="1899" y="2644"/>
                    <a:pt x="1946" y="2644"/>
                  </a:cubicBezTo>
                  <a:lnTo>
                    <a:pt x="2120" y="2644"/>
                  </a:lnTo>
                  <a:lnTo>
                    <a:pt x="2438" y="2962"/>
                  </a:lnTo>
                  <a:cubicBezTo>
                    <a:pt x="2105" y="3398"/>
                    <a:pt x="1895" y="3908"/>
                    <a:pt x="1821" y="4450"/>
                  </a:cubicBezTo>
                  <a:lnTo>
                    <a:pt x="1374" y="4450"/>
                  </a:lnTo>
                  <a:lnTo>
                    <a:pt x="1303" y="4379"/>
                  </a:lnTo>
                  <a:cubicBezTo>
                    <a:pt x="1207" y="4283"/>
                    <a:pt x="1083" y="4214"/>
                    <a:pt x="949" y="4188"/>
                  </a:cubicBezTo>
                  <a:cubicBezTo>
                    <a:pt x="901" y="4178"/>
                    <a:pt x="854" y="4174"/>
                    <a:pt x="807" y="4174"/>
                  </a:cubicBezTo>
                  <a:cubicBezTo>
                    <a:pt x="354" y="4174"/>
                    <a:pt x="1" y="4608"/>
                    <a:pt x="143" y="5083"/>
                  </a:cubicBezTo>
                  <a:cubicBezTo>
                    <a:pt x="207" y="5298"/>
                    <a:pt x="377" y="5470"/>
                    <a:pt x="591" y="5534"/>
                  </a:cubicBezTo>
                  <a:cubicBezTo>
                    <a:pt x="664" y="5556"/>
                    <a:pt x="737" y="5567"/>
                    <a:pt x="808" y="5567"/>
                  </a:cubicBezTo>
                  <a:cubicBezTo>
                    <a:pt x="994" y="5567"/>
                    <a:pt x="1169" y="5494"/>
                    <a:pt x="1300" y="5362"/>
                  </a:cubicBezTo>
                  <a:lnTo>
                    <a:pt x="1374" y="5288"/>
                  </a:lnTo>
                  <a:lnTo>
                    <a:pt x="1821" y="5288"/>
                  </a:lnTo>
                  <a:cubicBezTo>
                    <a:pt x="1893" y="5830"/>
                    <a:pt x="2105" y="6340"/>
                    <a:pt x="2438" y="6776"/>
                  </a:cubicBezTo>
                  <a:lnTo>
                    <a:pt x="2120" y="7094"/>
                  </a:lnTo>
                  <a:lnTo>
                    <a:pt x="2015" y="7094"/>
                  </a:lnTo>
                  <a:cubicBezTo>
                    <a:pt x="1875" y="7094"/>
                    <a:pt x="1736" y="7133"/>
                    <a:pt x="1618" y="7211"/>
                  </a:cubicBezTo>
                  <a:cubicBezTo>
                    <a:pt x="1166" y="7513"/>
                    <a:pt x="1189" y="8181"/>
                    <a:pt x="1681" y="8449"/>
                  </a:cubicBezTo>
                  <a:cubicBezTo>
                    <a:pt x="1784" y="8505"/>
                    <a:pt x="1898" y="8533"/>
                    <a:pt x="2011" y="8533"/>
                  </a:cubicBezTo>
                  <a:cubicBezTo>
                    <a:pt x="2124" y="8533"/>
                    <a:pt x="2236" y="8505"/>
                    <a:pt x="2337" y="8450"/>
                  </a:cubicBezTo>
                  <a:cubicBezTo>
                    <a:pt x="2585" y="8317"/>
                    <a:pt x="2728" y="8074"/>
                    <a:pt x="2728" y="7812"/>
                  </a:cubicBezTo>
                  <a:lnTo>
                    <a:pt x="2728" y="7702"/>
                  </a:lnTo>
                  <a:lnTo>
                    <a:pt x="3046" y="7385"/>
                  </a:lnTo>
                  <a:cubicBezTo>
                    <a:pt x="3482" y="7717"/>
                    <a:pt x="3991" y="7928"/>
                    <a:pt x="4535" y="8002"/>
                  </a:cubicBezTo>
                  <a:lnTo>
                    <a:pt x="4535" y="8444"/>
                  </a:lnTo>
                  <a:lnTo>
                    <a:pt x="4461" y="8518"/>
                  </a:lnTo>
                  <a:cubicBezTo>
                    <a:pt x="4361" y="8618"/>
                    <a:pt x="4291" y="8742"/>
                    <a:pt x="4264" y="8880"/>
                  </a:cubicBezTo>
                  <a:cubicBezTo>
                    <a:pt x="4173" y="9336"/>
                    <a:pt x="4521" y="9738"/>
                    <a:pt x="4962" y="9738"/>
                  </a:cubicBezTo>
                  <a:cubicBezTo>
                    <a:pt x="5033" y="9738"/>
                    <a:pt x="5106" y="9727"/>
                    <a:pt x="5180" y="9705"/>
                  </a:cubicBezTo>
                  <a:cubicBezTo>
                    <a:pt x="5409" y="9636"/>
                    <a:pt x="5588" y="9451"/>
                    <a:pt x="5650" y="9219"/>
                  </a:cubicBezTo>
                  <a:cubicBezTo>
                    <a:pt x="5719" y="8959"/>
                    <a:pt x="5646" y="8701"/>
                    <a:pt x="5467" y="8520"/>
                  </a:cubicBezTo>
                  <a:lnTo>
                    <a:pt x="5390" y="8444"/>
                  </a:lnTo>
                  <a:lnTo>
                    <a:pt x="5390" y="8001"/>
                  </a:lnTo>
                  <a:cubicBezTo>
                    <a:pt x="5933" y="7929"/>
                    <a:pt x="6442" y="7717"/>
                    <a:pt x="6879" y="7385"/>
                  </a:cubicBezTo>
                  <a:lnTo>
                    <a:pt x="7197" y="7702"/>
                  </a:lnTo>
                  <a:lnTo>
                    <a:pt x="7197" y="7803"/>
                  </a:lnTo>
                  <a:cubicBezTo>
                    <a:pt x="7197" y="7954"/>
                    <a:pt x="7241" y="8104"/>
                    <a:pt x="7329" y="8227"/>
                  </a:cubicBezTo>
                  <a:cubicBezTo>
                    <a:pt x="7474" y="8427"/>
                    <a:pt x="7693" y="8528"/>
                    <a:pt x="7914" y="8528"/>
                  </a:cubicBezTo>
                  <a:cubicBezTo>
                    <a:pt x="8097" y="8528"/>
                    <a:pt x="8281" y="8458"/>
                    <a:pt x="8421" y="8318"/>
                  </a:cubicBezTo>
                  <a:cubicBezTo>
                    <a:pt x="8700" y="8038"/>
                    <a:pt x="8700" y="7585"/>
                    <a:pt x="8421" y="7305"/>
                  </a:cubicBezTo>
                  <a:cubicBezTo>
                    <a:pt x="8286" y="7169"/>
                    <a:pt x="8106" y="7095"/>
                    <a:pt x="7914" y="7095"/>
                  </a:cubicBezTo>
                  <a:lnTo>
                    <a:pt x="7805" y="7095"/>
                  </a:lnTo>
                  <a:lnTo>
                    <a:pt x="7487" y="6777"/>
                  </a:lnTo>
                  <a:cubicBezTo>
                    <a:pt x="7820" y="6342"/>
                    <a:pt x="8031" y="5832"/>
                    <a:pt x="8105" y="5290"/>
                  </a:cubicBezTo>
                  <a:lnTo>
                    <a:pt x="8551" y="5290"/>
                  </a:lnTo>
                  <a:lnTo>
                    <a:pt x="8625" y="5364"/>
                  </a:lnTo>
                  <a:cubicBezTo>
                    <a:pt x="8756" y="5495"/>
                    <a:pt x="8932" y="5568"/>
                    <a:pt x="9118" y="5568"/>
                  </a:cubicBezTo>
                  <a:cubicBezTo>
                    <a:pt x="9129" y="5568"/>
                    <a:pt x="9140" y="5568"/>
                    <a:pt x="9152" y="5567"/>
                  </a:cubicBezTo>
                  <a:cubicBezTo>
                    <a:pt x="9503" y="5550"/>
                    <a:pt x="9790" y="5270"/>
                    <a:pt x="9813" y="4919"/>
                  </a:cubicBezTo>
                  <a:cubicBezTo>
                    <a:pt x="9838" y="4511"/>
                    <a:pt x="9515" y="4172"/>
                    <a:pt x="9115" y="4172"/>
                  </a:cubicBezTo>
                  <a:cubicBezTo>
                    <a:pt x="8928" y="4172"/>
                    <a:pt x="8753" y="4244"/>
                    <a:pt x="8622" y="4375"/>
                  </a:cubicBezTo>
                  <a:lnTo>
                    <a:pt x="8548" y="4449"/>
                  </a:lnTo>
                  <a:lnTo>
                    <a:pt x="8102" y="4449"/>
                  </a:lnTo>
                  <a:cubicBezTo>
                    <a:pt x="8028" y="3908"/>
                    <a:pt x="7817" y="3398"/>
                    <a:pt x="7484" y="2961"/>
                  </a:cubicBezTo>
                  <a:lnTo>
                    <a:pt x="7802" y="2643"/>
                  </a:lnTo>
                  <a:lnTo>
                    <a:pt x="7902" y="2643"/>
                  </a:lnTo>
                  <a:cubicBezTo>
                    <a:pt x="8054" y="2643"/>
                    <a:pt x="8203" y="2599"/>
                    <a:pt x="8326" y="2510"/>
                  </a:cubicBezTo>
                  <a:cubicBezTo>
                    <a:pt x="8695" y="2245"/>
                    <a:pt x="8726" y="1726"/>
                    <a:pt x="8418" y="1419"/>
                  </a:cubicBezTo>
                  <a:cubicBezTo>
                    <a:pt x="8279" y="1279"/>
                    <a:pt x="8095" y="1209"/>
                    <a:pt x="7911" y="1209"/>
                  </a:cubicBezTo>
                  <a:cubicBezTo>
                    <a:pt x="7728" y="1209"/>
                    <a:pt x="7544" y="1279"/>
                    <a:pt x="7404" y="1419"/>
                  </a:cubicBezTo>
                  <a:cubicBezTo>
                    <a:pt x="7270" y="1555"/>
                    <a:pt x="7196" y="1735"/>
                    <a:pt x="7196" y="1926"/>
                  </a:cubicBezTo>
                  <a:lnTo>
                    <a:pt x="7196" y="2035"/>
                  </a:lnTo>
                  <a:lnTo>
                    <a:pt x="6878" y="2352"/>
                  </a:lnTo>
                  <a:cubicBezTo>
                    <a:pt x="6442" y="2021"/>
                    <a:pt x="5933" y="1810"/>
                    <a:pt x="5389" y="1736"/>
                  </a:cubicBezTo>
                  <a:lnTo>
                    <a:pt x="5389" y="1293"/>
                  </a:lnTo>
                  <a:lnTo>
                    <a:pt x="5465" y="1217"/>
                  </a:lnTo>
                  <a:cubicBezTo>
                    <a:pt x="5608" y="1073"/>
                    <a:pt x="5682" y="882"/>
                    <a:pt x="5674" y="677"/>
                  </a:cubicBezTo>
                  <a:cubicBezTo>
                    <a:pt x="5657" y="318"/>
                    <a:pt x="5369" y="26"/>
                    <a:pt x="5010" y="2"/>
                  </a:cubicBezTo>
                  <a:cubicBezTo>
                    <a:pt x="4993" y="1"/>
                    <a:pt x="4976" y="0"/>
                    <a:pt x="49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 name="Google Shape;963;p56">
              <a:extLst>
                <a:ext uri="{FF2B5EF4-FFF2-40B4-BE49-F238E27FC236}">
                  <a16:creationId xmlns:a16="http://schemas.microsoft.com/office/drawing/2014/main" id="{08116598-1A7D-5C28-7E1E-DC8116C8F5D1}"/>
                </a:ext>
              </a:extLst>
            </p:cNvPr>
            <p:cNvSpPr/>
            <p:nvPr/>
          </p:nvSpPr>
          <p:spPr>
            <a:xfrm>
              <a:off x="4884194" y="2712696"/>
              <a:ext cx="199872" cy="199872"/>
            </a:xfrm>
            <a:custGeom>
              <a:avLst/>
              <a:gdLst/>
              <a:ahLst/>
              <a:cxnLst/>
              <a:rect l="l" t="t" r="r" b="b"/>
              <a:pathLst>
                <a:path w="5172" h="5172" extrusionOk="0">
                  <a:moveTo>
                    <a:pt x="2586" y="1"/>
                  </a:moveTo>
                  <a:cubicBezTo>
                    <a:pt x="1651" y="1"/>
                    <a:pt x="786" y="508"/>
                    <a:pt x="329" y="1324"/>
                  </a:cubicBezTo>
                  <a:cubicBezTo>
                    <a:pt x="291" y="1393"/>
                    <a:pt x="314" y="1479"/>
                    <a:pt x="383" y="1519"/>
                  </a:cubicBezTo>
                  <a:cubicBezTo>
                    <a:pt x="405" y="1531"/>
                    <a:pt x="429" y="1537"/>
                    <a:pt x="453" y="1537"/>
                  </a:cubicBezTo>
                  <a:cubicBezTo>
                    <a:pt x="503" y="1537"/>
                    <a:pt x="551" y="1511"/>
                    <a:pt x="578" y="1464"/>
                  </a:cubicBezTo>
                  <a:cubicBezTo>
                    <a:pt x="985" y="737"/>
                    <a:pt x="1754" y="287"/>
                    <a:pt x="2586" y="287"/>
                  </a:cubicBezTo>
                  <a:cubicBezTo>
                    <a:pt x="3855" y="287"/>
                    <a:pt x="4886" y="1319"/>
                    <a:pt x="4886" y="2587"/>
                  </a:cubicBezTo>
                  <a:cubicBezTo>
                    <a:pt x="4886" y="3856"/>
                    <a:pt x="3855" y="4889"/>
                    <a:pt x="2586" y="4889"/>
                  </a:cubicBezTo>
                  <a:cubicBezTo>
                    <a:pt x="1317" y="4889"/>
                    <a:pt x="285" y="3856"/>
                    <a:pt x="285" y="2588"/>
                  </a:cubicBezTo>
                  <a:cubicBezTo>
                    <a:pt x="285" y="2374"/>
                    <a:pt x="314" y="2164"/>
                    <a:pt x="371" y="1961"/>
                  </a:cubicBezTo>
                  <a:cubicBezTo>
                    <a:pt x="392" y="1886"/>
                    <a:pt x="349" y="1806"/>
                    <a:pt x="274" y="1785"/>
                  </a:cubicBezTo>
                  <a:cubicBezTo>
                    <a:pt x="261" y="1781"/>
                    <a:pt x="248" y="1780"/>
                    <a:pt x="235" y="1780"/>
                  </a:cubicBezTo>
                  <a:cubicBezTo>
                    <a:pt x="172" y="1780"/>
                    <a:pt x="114" y="1820"/>
                    <a:pt x="97" y="1883"/>
                  </a:cubicBezTo>
                  <a:cubicBezTo>
                    <a:pt x="32" y="2110"/>
                    <a:pt x="0" y="2348"/>
                    <a:pt x="0" y="2586"/>
                  </a:cubicBezTo>
                  <a:cubicBezTo>
                    <a:pt x="0" y="4011"/>
                    <a:pt x="1161" y="5171"/>
                    <a:pt x="2586" y="5171"/>
                  </a:cubicBezTo>
                  <a:cubicBezTo>
                    <a:pt x="4011" y="5171"/>
                    <a:pt x="5171" y="4011"/>
                    <a:pt x="5171" y="2586"/>
                  </a:cubicBezTo>
                  <a:cubicBezTo>
                    <a:pt x="5171" y="1161"/>
                    <a:pt x="4011" y="1"/>
                    <a:pt x="25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6"/>
          <p:cNvSpPr txBox="1">
            <a:spLocks noGrp="1"/>
          </p:cNvSpPr>
          <p:nvPr>
            <p:ph type="title"/>
          </p:nvPr>
        </p:nvSpPr>
        <p:spPr>
          <a:xfrm>
            <a:off x="960000" y="720000"/>
            <a:ext cx="10272000" cy="752400"/>
          </a:xfrm>
          <a:prstGeom prst="rect">
            <a:avLst/>
          </a:prstGeom>
        </p:spPr>
        <p:txBody>
          <a:bodyPr spcFirstLastPara="1" wrap="square" lIns="121900" tIns="121900" rIns="121900" bIns="121900" anchor="ctr" anchorCtr="0">
            <a:noAutofit/>
          </a:bodyPr>
          <a:lstStyle/>
          <a:p>
            <a:r>
              <a:rPr lang="en" dirty="0"/>
              <a:t>Additional Features – Comparative Visualisation</a:t>
            </a:r>
            <a:endParaRPr dirty="0"/>
          </a:p>
        </p:txBody>
      </p:sp>
      <p:sp>
        <p:nvSpPr>
          <p:cNvPr id="551" name="Google Shape;551;p46"/>
          <p:cNvSpPr txBox="1">
            <a:spLocks noGrp="1"/>
          </p:cNvSpPr>
          <p:nvPr>
            <p:ph type="title" idx="2"/>
          </p:nvPr>
        </p:nvSpPr>
        <p:spPr>
          <a:xfrm>
            <a:off x="1709191" y="1669239"/>
            <a:ext cx="2880000" cy="703600"/>
          </a:xfrm>
          <a:prstGeom prst="rect">
            <a:avLst/>
          </a:prstGeom>
        </p:spPr>
        <p:txBody>
          <a:bodyPr spcFirstLastPara="1" wrap="square" lIns="121900" tIns="121900" rIns="121900" bIns="121900" anchor="ctr" anchorCtr="0">
            <a:noAutofit/>
          </a:bodyPr>
          <a:lstStyle/>
          <a:p>
            <a:r>
              <a:rPr lang="en" sz="2000" dirty="0"/>
              <a:t>Radar Charts</a:t>
            </a:r>
            <a:endParaRPr sz="2000" dirty="0"/>
          </a:p>
        </p:txBody>
      </p:sp>
      <p:sp>
        <p:nvSpPr>
          <p:cNvPr id="552" name="Google Shape;552;p46"/>
          <p:cNvSpPr txBox="1">
            <a:spLocks noGrp="1"/>
          </p:cNvSpPr>
          <p:nvPr>
            <p:ph type="subTitle" idx="1"/>
          </p:nvPr>
        </p:nvSpPr>
        <p:spPr>
          <a:xfrm>
            <a:off x="449191" y="5796003"/>
            <a:ext cx="5400000" cy="703600"/>
          </a:xfrm>
          <a:prstGeom prst="rect">
            <a:avLst/>
          </a:prstGeom>
        </p:spPr>
        <p:txBody>
          <a:bodyPr spcFirstLastPara="1" wrap="square" lIns="121900" tIns="121900" rIns="121900" bIns="121900" anchor="ctr" anchorCtr="0">
            <a:noAutofit/>
          </a:bodyPr>
          <a:lstStyle/>
          <a:p>
            <a:pPr marL="0" indent="0"/>
            <a:r>
              <a:rPr lang="en" sz="1800" dirty="0"/>
              <a:t>Offeres a visual comparative view of all traits</a:t>
            </a:r>
            <a:endParaRPr sz="1800" dirty="0"/>
          </a:p>
        </p:txBody>
      </p:sp>
      <p:sp>
        <p:nvSpPr>
          <p:cNvPr id="553" name="Google Shape;553;p46"/>
          <p:cNvSpPr txBox="1">
            <a:spLocks noGrp="1"/>
          </p:cNvSpPr>
          <p:nvPr>
            <p:ph type="title" idx="3"/>
          </p:nvPr>
        </p:nvSpPr>
        <p:spPr>
          <a:xfrm>
            <a:off x="7347730" y="1669239"/>
            <a:ext cx="3390161" cy="703600"/>
          </a:xfrm>
          <a:prstGeom prst="rect">
            <a:avLst/>
          </a:prstGeom>
        </p:spPr>
        <p:txBody>
          <a:bodyPr spcFirstLastPara="1" wrap="square" lIns="121900" tIns="121900" rIns="121900" bIns="121900" anchor="ctr" anchorCtr="0">
            <a:noAutofit/>
          </a:bodyPr>
          <a:lstStyle/>
          <a:p>
            <a:pPr>
              <a:buClr>
                <a:schemeClr val="dk1"/>
              </a:buClr>
              <a:buSzPts val="1100"/>
            </a:pPr>
            <a:r>
              <a:rPr lang="en" sz="2000" dirty="0"/>
              <a:t>Difference Bar Charts</a:t>
            </a:r>
            <a:endParaRPr sz="2000" dirty="0"/>
          </a:p>
        </p:txBody>
      </p:sp>
      <p:pic>
        <p:nvPicPr>
          <p:cNvPr id="576" name="Picture 575">
            <a:extLst>
              <a:ext uri="{FF2B5EF4-FFF2-40B4-BE49-F238E27FC236}">
                <a16:creationId xmlns:a16="http://schemas.microsoft.com/office/drawing/2014/main" id="{06DB3948-3374-FD6E-366A-873EF7003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191" y="2372839"/>
            <a:ext cx="5400000" cy="3379023"/>
          </a:xfrm>
          <a:prstGeom prst="rect">
            <a:avLst/>
          </a:prstGeom>
        </p:spPr>
      </p:pic>
      <p:pic>
        <p:nvPicPr>
          <p:cNvPr id="578" name="Picture 577">
            <a:extLst>
              <a:ext uri="{FF2B5EF4-FFF2-40B4-BE49-F238E27FC236}">
                <a16:creationId xmlns:a16="http://schemas.microsoft.com/office/drawing/2014/main" id="{0246B766-5654-DC11-CE24-6FB70FB214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2810" y="2372839"/>
            <a:ext cx="5400000" cy="3379023"/>
          </a:xfrm>
          <a:prstGeom prst="rect">
            <a:avLst/>
          </a:prstGeom>
        </p:spPr>
      </p:pic>
      <p:sp>
        <p:nvSpPr>
          <p:cNvPr id="590" name="Google Shape;552;p46">
            <a:extLst>
              <a:ext uri="{FF2B5EF4-FFF2-40B4-BE49-F238E27FC236}">
                <a16:creationId xmlns:a16="http://schemas.microsoft.com/office/drawing/2014/main" id="{6706B24B-F91A-F1B7-3DF2-B7F6307EF730}"/>
              </a:ext>
            </a:extLst>
          </p:cNvPr>
          <p:cNvSpPr txBox="1">
            <a:spLocks/>
          </p:cNvSpPr>
          <p:nvPr/>
        </p:nvSpPr>
        <p:spPr>
          <a:xfrm>
            <a:off x="6342810" y="5751862"/>
            <a:ext cx="5400000" cy="70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bin"/>
              <a:buNone/>
              <a:defRPr sz="1867" b="0" i="0" u="none" strike="noStrike" cap="none">
                <a:solidFill>
                  <a:schemeClr val="dk1"/>
                </a:solidFill>
                <a:latin typeface="Cabin"/>
                <a:ea typeface="Cabin"/>
                <a:cs typeface="Cabin"/>
                <a:sym typeface="Cabin"/>
              </a:defRPr>
            </a:lvl1pPr>
            <a:lvl2pPr marL="914400" marR="0" lvl="1" indent="-317500" algn="ctr" rtl="0">
              <a:lnSpc>
                <a:spcPct val="100000"/>
              </a:lnSpc>
              <a:spcBef>
                <a:spcPts val="0"/>
              </a:spcBef>
              <a:spcAft>
                <a:spcPts val="0"/>
              </a:spcAft>
              <a:buClr>
                <a:schemeClr val="dk1"/>
              </a:buClr>
              <a:buSzPts val="1400"/>
              <a:buFont typeface="Cabin"/>
              <a:buNone/>
              <a:defRPr sz="1867" b="0" i="0" u="none" strike="noStrike" cap="none">
                <a:solidFill>
                  <a:schemeClr val="dk1"/>
                </a:solidFill>
                <a:latin typeface="Cabin"/>
                <a:ea typeface="Cabin"/>
                <a:cs typeface="Cabin"/>
                <a:sym typeface="Cabin"/>
              </a:defRPr>
            </a:lvl2pPr>
            <a:lvl3pPr marL="1371600" marR="0" lvl="2" indent="-317500" algn="ctr" rtl="0">
              <a:lnSpc>
                <a:spcPct val="100000"/>
              </a:lnSpc>
              <a:spcBef>
                <a:spcPts val="2133"/>
              </a:spcBef>
              <a:spcAft>
                <a:spcPts val="0"/>
              </a:spcAft>
              <a:buClr>
                <a:schemeClr val="dk1"/>
              </a:buClr>
              <a:buSzPts val="1400"/>
              <a:buFont typeface="Cabin"/>
              <a:buNone/>
              <a:defRPr sz="1867" b="0" i="0" u="none" strike="noStrike" cap="none">
                <a:solidFill>
                  <a:schemeClr val="dk1"/>
                </a:solidFill>
                <a:latin typeface="Cabin"/>
                <a:ea typeface="Cabin"/>
                <a:cs typeface="Cabin"/>
                <a:sym typeface="Cabin"/>
              </a:defRPr>
            </a:lvl3pPr>
            <a:lvl4pPr marL="1828800" marR="0" lvl="3" indent="-317500" algn="ctr" rtl="0">
              <a:lnSpc>
                <a:spcPct val="100000"/>
              </a:lnSpc>
              <a:spcBef>
                <a:spcPts val="2133"/>
              </a:spcBef>
              <a:spcAft>
                <a:spcPts val="0"/>
              </a:spcAft>
              <a:buClr>
                <a:schemeClr val="dk1"/>
              </a:buClr>
              <a:buSzPts val="1400"/>
              <a:buFont typeface="Cabin"/>
              <a:buNone/>
              <a:defRPr sz="1867" b="0" i="0" u="none" strike="noStrike" cap="none">
                <a:solidFill>
                  <a:schemeClr val="dk1"/>
                </a:solidFill>
                <a:latin typeface="Cabin"/>
                <a:ea typeface="Cabin"/>
                <a:cs typeface="Cabin"/>
                <a:sym typeface="Cabin"/>
              </a:defRPr>
            </a:lvl4pPr>
            <a:lvl5pPr marL="2286000" marR="0" lvl="4" indent="-317500" algn="ctr" rtl="0">
              <a:lnSpc>
                <a:spcPct val="100000"/>
              </a:lnSpc>
              <a:spcBef>
                <a:spcPts val="2133"/>
              </a:spcBef>
              <a:spcAft>
                <a:spcPts val="0"/>
              </a:spcAft>
              <a:buClr>
                <a:schemeClr val="dk1"/>
              </a:buClr>
              <a:buSzPts val="1400"/>
              <a:buFont typeface="Cabin"/>
              <a:buNone/>
              <a:defRPr sz="1867" b="0" i="0" u="none" strike="noStrike" cap="none">
                <a:solidFill>
                  <a:schemeClr val="dk1"/>
                </a:solidFill>
                <a:latin typeface="Cabin"/>
                <a:ea typeface="Cabin"/>
                <a:cs typeface="Cabin"/>
                <a:sym typeface="Cabin"/>
              </a:defRPr>
            </a:lvl5pPr>
            <a:lvl6pPr marL="2743200" marR="0" lvl="5" indent="-317500" algn="ctr" rtl="0">
              <a:lnSpc>
                <a:spcPct val="100000"/>
              </a:lnSpc>
              <a:spcBef>
                <a:spcPts val="2133"/>
              </a:spcBef>
              <a:spcAft>
                <a:spcPts val="0"/>
              </a:spcAft>
              <a:buClr>
                <a:schemeClr val="dk1"/>
              </a:buClr>
              <a:buSzPts val="1400"/>
              <a:buFont typeface="Cabin"/>
              <a:buNone/>
              <a:defRPr sz="1867" b="0" i="0" u="none" strike="noStrike" cap="none">
                <a:solidFill>
                  <a:schemeClr val="dk1"/>
                </a:solidFill>
                <a:latin typeface="Cabin"/>
                <a:ea typeface="Cabin"/>
                <a:cs typeface="Cabin"/>
                <a:sym typeface="Cabin"/>
              </a:defRPr>
            </a:lvl6pPr>
            <a:lvl7pPr marL="3200400" marR="0" lvl="6" indent="-317500" algn="ctr" rtl="0">
              <a:lnSpc>
                <a:spcPct val="100000"/>
              </a:lnSpc>
              <a:spcBef>
                <a:spcPts val="2133"/>
              </a:spcBef>
              <a:spcAft>
                <a:spcPts val="0"/>
              </a:spcAft>
              <a:buClr>
                <a:schemeClr val="dk1"/>
              </a:buClr>
              <a:buSzPts val="1400"/>
              <a:buFont typeface="Cabin"/>
              <a:buNone/>
              <a:defRPr sz="1867" b="0" i="0" u="none" strike="noStrike" cap="none">
                <a:solidFill>
                  <a:schemeClr val="dk1"/>
                </a:solidFill>
                <a:latin typeface="Cabin"/>
                <a:ea typeface="Cabin"/>
                <a:cs typeface="Cabin"/>
                <a:sym typeface="Cabin"/>
              </a:defRPr>
            </a:lvl7pPr>
            <a:lvl8pPr marL="3657600" marR="0" lvl="7" indent="-317500" algn="ctr" rtl="0">
              <a:lnSpc>
                <a:spcPct val="100000"/>
              </a:lnSpc>
              <a:spcBef>
                <a:spcPts val="2133"/>
              </a:spcBef>
              <a:spcAft>
                <a:spcPts val="0"/>
              </a:spcAft>
              <a:buClr>
                <a:schemeClr val="dk1"/>
              </a:buClr>
              <a:buSzPts val="1400"/>
              <a:buFont typeface="Cabin"/>
              <a:buNone/>
              <a:defRPr sz="1867" b="0" i="0" u="none" strike="noStrike" cap="none">
                <a:solidFill>
                  <a:schemeClr val="dk1"/>
                </a:solidFill>
                <a:latin typeface="Cabin"/>
                <a:ea typeface="Cabin"/>
                <a:cs typeface="Cabin"/>
                <a:sym typeface="Cabin"/>
              </a:defRPr>
            </a:lvl8pPr>
            <a:lvl9pPr marL="4114800" marR="0" lvl="8" indent="-317500" algn="ctr" rtl="0">
              <a:lnSpc>
                <a:spcPct val="100000"/>
              </a:lnSpc>
              <a:spcBef>
                <a:spcPts val="2133"/>
              </a:spcBef>
              <a:spcAft>
                <a:spcPts val="2133"/>
              </a:spcAft>
              <a:buClr>
                <a:schemeClr val="dk1"/>
              </a:buClr>
              <a:buSzPts val="1400"/>
              <a:buFont typeface="Cabin"/>
              <a:buNone/>
              <a:defRPr sz="1867" b="0" i="0" u="none" strike="noStrike" cap="none">
                <a:solidFill>
                  <a:schemeClr val="dk1"/>
                </a:solidFill>
                <a:latin typeface="Cabin"/>
                <a:ea typeface="Cabin"/>
                <a:cs typeface="Cabin"/>
                <a:sym typeface="Cabin"/>
              </a:defRPr>
            </a:lvl9pPr>
          </a:lstStyle>
          <a:p>
            <a:pPr marL="0" indent="0"/>
            <a:r>
              <a:rPr lang="en-GB" sz="1800" kern="0" dirty="0"/>
              <a:t>Offers a comparative view of differences in traits</a:t>
            </a:r>
          </a:p>
        </p:txBody>
      </p:sp>
    </p:spTree>
    <p:extLst>
      <p:ext uri="{BB962C8B-B14F-4D97-AF65-F5344CB8AC3E}">
        <p14:creationId xmlns:p14="http://schemas.microsoft.com/office/powerpoint/2010/main" val="748533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2"/>
          <p:cNvSpPr txBox="1">
            <a:spLocks noGrp="1"/>
          </p:cNvSpPr>
          <p:nvPr>
            <p:ph type="title"/>
          </p:nvPr>
        </p:nvSpPr>
        <p:spPr>
          <a:xfrm>
            <a:off x="2042300" y="1784451"/>
            <a:ext cx="8107600" cy="3289200"/>
          </a:xfrm>
          <a:prstGeom prst="rect">
            <a:avLst/>
          </a:prstGeom>
        </p:spPr>
        <p:txBody>
          <a:bodyPr spcFirstLastPara="1" wrap="square" lIns="121900" tIns="121900" rIns="121900" bIns="121900" anchor="ctr" anchorCtr="0">
            <a:noAutofit/>
          </a:bodyPr>
          <a:lstStyle/>
          <a:p>
            <a:r>
              <a:rPr lang="en" sz="13600" dirty="0"/>
              <a:t>DEMO</a:t>
            </a:r>
            <a:endParaRPr sz="13600" dirty="0">
              <a:solidFill>
                <a:schemeClr val="accent4"/>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47"/>
          <p:cNvSpPr txBox="1">
            <a:spLocks noGrp="1"/>
          </p:cNvSpPr>
          <p:nvPr>
            <p:ph type="title"/>
          </p:nvPr>
        </p:nvSpPr>
        <p:spPr>
          <a:xfrm>
            <a:off x="960000" y="720000"/>
            <a:ext cx="10272000" cy="752400"/>
          </a:xfrm>
          <a:prstGeom prst="rect">
            <a:avLst/>
          </a:prstGeom>
        </p:spPr>
        <p:txBody>
          <a:bodyPr spcFirstLastPara="1" wrap="square" lIns="121900" tIns="121900" rIns="121900" bIns="121900" anchor="ctr" anchorCtr="0">
            <a:noAutofit/>
          </a:bodyPr>
          <a:lstStyle/>
          <a:p>
            <a:r>
              <a:rPr lang="en" dirty="0"/>
              <a:t>Survey</a:t>
            </a:r>
            <a:endParaRPr dirty="0"/>
          </a:p>
        </p:txBody>
      </p:sp>
      <p:graphicFrame>
        <p:nvGraphicFramePr>
          <p:cNvPr id="6" name="Table 6">
            <a:extLst>
              <a:ext uri="{FF2B5EF4-FFF2-40B4-BE49-F238E27FC236}">
                <a16:creationId xmlns:a16="http://schemas.microsoft.com/office/drawing/2014/main" id="{938A7CA2-94D7-F5A8-72EA-3AD1BDA73802}"/>
              </a:ext>
            </a:extLst>
          </p:cNvPr>
          <p:cNvGraphicFramePr>
            <a:graphicFrameLocks noGrp="1"/>
          </p:cNvGraphicFramePr>
          <p:nvPr>
            <p:extLst>
              <p:ext uri="{D42A27DB-BD31-4B8C-83A1-F6EECF244321}">
                <p14:modId xmlns:p14="http://schemas.microsoft.com/office/powerpoint/2010/main" val="894854939"/>
              </p:ext>
            </p:extLst>
          </p:nvPr>
        </p:nvGraphicFramePr>
        <p:xfrm>
          <a:off x="959999" y="1472397"/>
          <a:ext cx="10833073" cy="5069593"/>
        </p:xfrm>
        <a:graphic>
          <a:graphicData uri="http://schemas.openxmlformats.org/drawingml/2006/table">
            <a:tbl>
              <a:tblPr firstRow="1" bandRow="1">
                <a:tableStyleId>{5C22544A-7EE6-4342-B048-85BDC9FD1C3A}</a:tableStyleId>
              </a:tblPr>
              <a:tblGrid>
                <a:gridCol w="652837">
                  <a:extLst>
                    <a:ext uri="{9D8B030D-6E8A-4147-A177-3AD203B41FA5}">
                      <a16:colId xmlns:a16="http://schemas.microsoft.com/office/drawing/2014/main" val="211061261"/>
                    </a:ext>
                  </a:extLst>
                </a:gridCol>
                <a:gridCol w="925476">
                  <a:extLst>
                    <a:ext uri="{9D8B030D-6E8A-4147-A177-3AD203B41FA5}">
                      <a16:colId xmlns:a16="http://schemas.microsoft.com/office/drawing/2014/main" val="898740300"/>
                    </a:ext>
                  </a:extLst>
                </a:gridCol>
                <a:gridCol w="925476">
                  <a:extLst>
                    <a:ext uri="{9D8B030D-6E8A-4147-A177-3AD203B41FA5}">
                      <a16:colId xmlns:a16="http://schemas.microsoft.com/office/drawing/2014/main" val="294336433"/>
                    </a:ext>
                  </a:extLst>
                </a:gridCol>
                <a:gridCol w="925476">
                  <a:extLst>
                    <a:ext uri="{9D8B030D-6E8A-4147-A177-3AD203B41FA5}">
                      <a16:colId xmlns:a16="http://schemas.microsoft.com/office/drawing/2014/main" val="2630375674"/>
                    </a:ext>
                  </a:extLst>
                </a:gridCol>
                <a:gridCol w="925476">
                  <a:extLst>
                    <a:ext uri="{9D8B030D-6E8A-4147-A177-3AD203B41FA5}">
                      <a16:colId xmlns:a16="http://schemas.microsoft.com/office/drawing/2014/main" val="1811506879"/>
                    </a:ext>
                  </a:extLst>
                </a:gridCol>
                <a:gridCol w="925476">
                  <a:extLst>
                    <a:ext uri="{9D8B030D-6E8A-4147-A177-3AD203B41FA5}">
                      <a16:colId xmlns:a16="http://schemas.microsoft.com/office/drawing/2014/main" val="1764967961"/>
                    </a:ext>
                  </a:extLst>
                </a:gridCol>
                <a:gridCol w="925476">
                  <a:extLst>
                    <a:ext uri="{9D8B030D-6E8A-4147-A177-3AD203B41FA5}">
                      <a16:colId xmlns:a16="http://schemas.microsoft.com/office/drawing/2014/main" val="2457663441"/>
                    </a:ext>
                  </a:extLst>
                </a:gridCol>
                <a:gridCol w="925476">
                  <a:extLst>
                    <a:ext uri="{9D8B030D-6E8A-4147-A177-3AD203B41FA5}">
                      <a16:colId xmlns:a16="http://schemas.microsoft.com/office/drawing/2014/main" val="2211240635"/>
                    </a:ext>
                  </a:extLst>
                </a:gridCol>
                <a:gridCol w="925476">
                  <a:extLst>
                    <a:ext uri="{9D8B030D-6E8A-4147-A177-3AD203B41FA5}">
                      <a16:colId xmlns:a16="http://schemas.microsoft.com/office/drawing/2014/main" val="1750039133"/>
                    </a:ext>
                  </a:extLst>
                </a:gridCol>
                <a:gridCol w="925476">
                  <a:extLst>
                    <a:ext uri="{9D8B030D-6E8A-4147-A177-3AD203B41FA5}">
                      <a16:colId xmlns:a16="http://schemas.microsoft.com/office/drawing/2014/main" val="2166423861"/>
                    </a:ext>
                  </a:extLst>
                </a:gridCol>
                <a:gridCol w="925476">
                  <a:extLst>
                    <a:ext uri="{9D8B030D-6E8A-4147-A177-3AD203B41FA5}">
                      <a16:colId xmlns:a16="http://schemas.microsoft.com/office/drawing/2014/main" val="4217736314"/>
                    </a:ext>
                  </a:extLst>
                </a:gridCol>
                <a:gridCol w="925476">
                  <a:extLst>
                    <a:ext uri="{9D8B030D-6E8A-4147-A177-3AD203B41FA5}">
                      <a16:colId xmlns:a16="http://schemas.microsoft.com/office/drawing/2014/main" val="4159215632"/>
                    </a:ext>
                  </a:extLst>
                </a:gridCol>
              </a:tblGrid>
              <a:tr h="922793">
                <a:tc>
                  <a:txBody>
                    <a:bodyPr/>
                    <a:lstStyle/>
                    <a:p>
                      <a:pPr algn="ctr"/>
                      <a:r>
                        <a:rPr lang="en-AU" sz="1200" dirty="0"/>
                        <a:t>Surveyee</a:t>
                      </a:r>
                      <a:endParaRPr lang="en-AU" sz="1200" dirty="0">
                        <a:latin typeface="Cabin" panose="020B0604020202020204" charset="0"/>
                      </a:endParaRPr>
                    </a:p>
                  </a:txBody>
                  <a:tcPr/>
                </a:tc>
                <a:tc>
                  <a:txBody>
                    <a:bodyPr/>
                    <a:lstStyle/>
                    <a:p>
                      <a:pPr algn="ctr"/>
                      <a:r>
                        <a:rPr lang="en-AU" sz="1200" dirty="0"/>
                        <a:t>Random Pair and Score 1 (out of 10)</a:t>
                      </a:r>
                      <a:endParaRPr lang="en-AU" sz="1200" dirty="0">
                        <a:latin typeface="Cabin" panose="020B0604020202020204" charset="0"/>
                      </a:endParaRPr>
                    </a:p>
                  </a:txBody>
                  <a:tcPr/>
                </a:tc>
                <a:tc>
                  <a:txBody>
                    <a:bodyPr/>
                    <a:lstStyle/>
                    <a:p>
                      <a:pPr algn="ctr"/>
                      <a:r>
                        <a:rPr lang="en-AU" sz="1200" dirty="0"/>
                        <a:t>Random Pair and Score 2 (out of 10)</a:t>
                      </a:r>
                      <a:endParaRPr lang="en-AU" sz="1200" dirty="0">
                        <a:latin typeface="Cabin" panose="020B0604020202020204" charset="0"/>
                      </a:endParaRPr>
                    </a:p>
                  </a:txBody>
                  <a:tcPr/>
                </a:tc>
                <a:tc>
                  <a:txBody>
                    <a:bodyPr/>
                    <a:lstStyle/>
                    <a:p>
                      <a:pPr algn="ctr"/>
                      <a:r>
                        <a:rPr lang="en-AU" sz="1200" dirty="0"/>
                        <a:t>Random Pair and Score 3 (out of 10)</a:t>
                      </a:r>
                      <a:endParaRPr lang="en-AU" sz="1200" dirty="0">
                        <a:latin typeface="Cabin" panose="020B0604020202020204" charset="0"/>
                      </a:endParaRPr>
                    </a:p>
                  </a:txBody>
                  <a:tcPr/>
                </a:tc>
                <a:tc>
                  <a:txBody>
                    <a:bodyPr/>
                    <a:lstStyle/>
                    <a:p>
                      <a:pPr algn="ctr"/>
                      <a:r>
                        <a:rPr lang="en-AU" sz="1200" dirty="0"/>
                        <a:t>Random Pair and Score 4 (out of 10)</a:t>
                      </a:r>
                      <a:endParaRPr lang="en-AU" sz="1200" dirty="0">
                        <a:latin typeface="Cabin" panose="020B0604020202020204" charset="0"/>
                      </a:endParaRPr>
                    </a:p>
                  </a:txBody>
                  <a:tcPr/>
                </a:tc>
                <a:tc>
                  <a:txBody>
                    <a:bodyPr/>
                    <a:lstStyle/>
                    <a:p>
                      <a:pPr algn="ctr"/>
                      <a:r>
                        <a:rPr lang="en-AU" sz="1200" dirty="0"/>
                        <a:t>Random Pair and Score 5 (out of 10)</a:t>
                      </a:r>
                      <a:endParaRPr lang="en-AU" sz="1200" dirty="0">
                        <a:latin typeface="Cabin" panose="020B0604020202020204" charset="0"/>
                      </a:endParaRPr>
                    </a:p>
                  </a:txBody>
                  <a:tcPr/>
                </a:tc>
                <a:tc>
                  <a:txBody>
                    <a:bodyPr/>
                    <a:lstStyle/>
                    <a:p>
                      <a:pPr algn="ctr"/>
                      <a:r>
                        <a:rPr lang="en-AU" sz="1200" dirty="0"/>
                        <a:t>Random Pair and Score 6 (out of 10)</a:t>
                      </a:r>
                      <a:endParaRPr lang="en-AU" sz="1200" dirty="0">
                        <a:latin typeface="Cabin" panose="020B060402020202020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AU" sz="1200" dirty="0"/>
                        <a:t>Random Pair and Score 7 (out of 10)</a:t>
                      </a:r>
                      <a:endParaRPr lang="en-AU" sz="1200" dirty="0">
                        <a:latin typeface="Cabin" panose="020B060402020202020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AU" sz="1200" dirty="0"/>
                        <a:t>Random Pair and Score 8 (out of 10)</a:t>
                      </a:r>
                      <a:endParaRPr lang="en-AU" sz="1200" dirty="0">
                        <a:latin typeface="Cabin" panose="020B060402020202020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AU" sz="1200" dirty="0"/>
                        <a:t>Random Pair and Score 9 (out of 10)</a:t>
                      </a:r>
                      <a:endParaRPr lang="en-AU" sz="1200" dirty="0">
                        <a:latin typeface="Cabin" panose="020B060402020202020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AU" sz="1200" dirty="0"/>
                        <a:t>Random Pair and Score 10 (out of 10)</a:t>
                      </a:r>
                      <a:endParaRPr lang="en-AU" sz="1200" dirty="0">
                        <a:latin typeface="Cabin" panose="020B060402020202020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AU" sz="1200" dirty="0">
                          <a:latin typeface="Cabin" panose="020B0604020202020204" charset="0"/>
                        </a:rPr>
                        <a:t>Average Score (out of 10)</a:t>
                      </a:r>
                    </a:p>
                  </a:txBody>
                  <a:tcPr/>
                </a:tc>
                <a:extLst>
                  <a:ext uri="{0D108BD9-81ED-4DB2-BD59-A6C34878D82A}">
                    <a16:rowId xmlns:a16="http://schemas.microsoft.com/office/drawing/2014/main" val="3472649820"/>
                  </a:ext>
                </a:extLst>
              </a:tr>
              <a:tr h="414680">
                <a:tc>
                  <a:txBody>
                    <a:bodyPr/>
                    <a:lstStyle/>
                    <a:p>
                      <a:pPr algn="l"/>
                      <a:r>
                        <a:rPr lang="en-AU" sz="1400" b="0" dirty="0"/>
                        <a:t>S1</a:t>
                      </a:r>
                      <a:endParaRPr lang="en-AU" sz="1400" b="0" dirty="0">
                        <a:latin typeface="Cabin" panose="020B0604020202020204" charset="0"/>
                      </a:endParaRPr>
                    </a:p>
                  </a:txBody>
                  <a:tcPr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8</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7</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4</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9</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8</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8</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7</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6</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6</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7</a:t>
                      </a:r>
                    </a:p>
                  </a:txBody>
                  <a:tcPr marL="68580" marR="68580" marT="0" marB="0" anchor="ctr"/>
                </a:tc>
                <a:tc>
                  <a:txBody>
                    <a:bodyPr/>
                    <a:lstStyle/>
                    <a:p>
                      <a:pPr algn="ctr" fontAlgn="b"/>
                      <a:r>
                        <a:rPr lang="en-AU" sz="1200" b="1" i="0" u="none" strike="noStrike">
                          <a:solidFill>
                            <a:srgbClr val="000000"/>
                          </a:solidFill>
                          <a:effectLst/>
                          <a:latin typeface="Cabin" panose="020B0604020202020204" charset="0"/>
                        </a:rPr>
                        <a:t>7</a:t>
                      </a:r>
                    </a:p>
                  </a:txBody>
                  <a:tcPr marL="5443" marR="5443" marT="5443" marB="0" anchor="ctr"/>
                </a:tc>
                <a:extLst>
                  <a:ext uri="{0D108BD9-81ED-4DB2-BD59-A6C34878D82A}">
                    <a16:rowId xmlns:a16="http://schemas.microsoft.com/office/drawing/2014/main" val="3960172710"/>
                  </a:ext>
                </a:extLst>
              </a:tr>
              <a:tr h="41468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1400" b="0" dirty="0"/>
                        <a:t>S2</a:t>
                      </a:r>
                      <a:endParaRPr lang="en-AU" sz="1400" b="0" dirty="0">
                        <a:latin typeface="Cabin" panose="020B0604020202020204" charset="0"/>
                      </a:endParaRPr>
                    </a:p>
                  </a:txBody>
                  <a:tcPr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6</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9</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8</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5</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6</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5</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8</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10</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7</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9</a:t>
                      </a:r>
                    </a:p>
                  </a:txBody>
                  <a:tcPr marL="68580" marR="68580" marT="0" marB="0" anchor="ctr"/>
                </a:tc>
                <a:tc>
                  <a:txBody>
                    <a:bodyPr/>
                    <a:lstStyle/>
                    <a:p>
                      <a:pPr algn="ctr" fontAlgn="b"/>
                      <a:r>
                        <a:rPr lang="en-AU" sz="1200" b="1" i="0" u="none" strike="noStrike">
                          <a:solidFill>
                            <a:srgbClr val="000000"/>
                          </a:solidFill>
                          <a:effectLst/>
                          <a:latin typeface="Cabin" panose="020B0604020202020204" charset="0"/>
                        </a:rPr>
                        <a:t>7.3</a:t>
                      </a:r>
                    </a:p>
                  </a:txBody>
                  <a:tcPr marL="5443" marR="5443" marT="5443" marB="0" anchor="ctr"/>
                </a:tc>
                <a:extLst>
                  <a:ext uri="{0D108BD9-81ED-4DB2-BD59-A6C34878D82A}">
                    <a16:rowId xmlns:a16="http://schemas.microsoft.com/office/drawing/2014/main" val="2710701965"/>
                  </a:ext>
                </a:extLst>
              </a:tr>
              <a:tr h="414680">
                <a:tc>
                  <a:txBody>
                    <a:bodyPr/>
                    <a:lstStyle/>
                    <a:p>
                      <a:pPr algn="l"/>
                      <a:r>
                        <a:rPr lang="en-AU" sz="1400" b="0" dirty="0"/>
                        <a:t>S3</a:t>
                      </a:r>
                      <a:endParaRPr lang="en-AU" sz="1400" b="0" dirty="0">
                        <a:latin typeface="Cabin" panose="020B0604020202020204" charset="0"/>
                      </a:endParaRPr>
                    </a:p>
                  </a:txBody>
                  <a:tcPr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7</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8</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7</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9</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8</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7</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8</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9</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9</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6</a:t>
                      </a:r>
                    </a:p>
                  </a:txBody>
                  <a:tcPr marL="68580" marR="68580" marT="0" marB="0" anchor="ctr"/>
                </a:tc>
                <a:tc>
                  <a:txBody>
                    <a:bodyPr/>
                    <a:lstStyle/>
                    <a:p>
                      <a:pPr algn="ctr" fontAlgn="b"/>
                      <a:r>
                        <a:rPr lang="en-AU" sz="1200" b="1" i="0" u="none" strike="noStrike">
                          <a:solidFill>
                            <a:srgbClr val="000000"/>
                          </a:solidFill>
                          <a:effectLst/>
                          <a:latin typeface="Cabin" panose="020B0604020202020204" charset="0"/>
                        </a:rPr>
                        <a:t>7.8</a:t>
                      </a:r>
                    </a:p>
                  </a:txBody>
                  <a:tcPr marL="5443" marR="5443" marT="5443" marB="0" anchor="ctr"/>
                </a:tc>
                <a:extLst>
                  <a:ext uri="{0D108BD9-81ED-4DB2-BD59-A6C34878D82A}">
                    <a16:rowId xmlns:a16="http://schemas.microsoft.com/office/drawing/2014/main" val="1362015426"/>
                  </a:ext>
                </a:extLst>
              </a:tr>
              <a:tr h="414680">
                <a:tc>
                  <a:txBody>
                    <a:bodyPr/>
                    <a:lstStyle/>
                    <a:p>
                      <a:pPr algn="l"/>
                      <a:r>
                        <a:rPr lang="en-AU" sz="1400" b="0" dirty="0"/>
                        <a:t>S4</a:t>
                      </a:r>
                      <a:endParaRPr lang="en-AU" sz="1400" b="0" dirty="0">
                        <a:latin typeface="Cabin" panose="020B0604020202020204" charset="0"/>
                      </a:endParaRPr>
                    </a:p>
                  </a:txBody>
                  <a:tcPr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3</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6</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8</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5</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8</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6</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9</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6</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7</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9</a:t>
                      </a:r>
                    </a:p>
                  </a:txBody>
                  <a:tcPr marL="68580" marR="68580" marT="0" marB="0" anchor="ctr"/>
                </a:tc>
                <a:tc>
                  <a:txBody>
                    <a:bodyPr/>
                    <a:lstStyle/>
                    <a:p>
                      <a:pPr algn="ctr" fontAlgn="b"/>
                      <a:r>
                        <a:rPr lang="en-AU" sz="1200" b="1" i="0" u="none" strike="noStrike">
                          <a:solidFill>
                            <a:srgbClr val="000000"/>
                          </a:solidFill>
                          <a:effectLst/>
                          <a:latin typeface="Cabin" panose="020B0604020202020204" charset="0"/>
                        </a:rPr>
                        <a:t>6.7</a:t>
                      </a:r>
                    </a:p>
                  </a:txBody>
                  <a:tcPr marL="5443" marR="5443" marT="5443" marB="0" anchor="ctr"/>
                </a:tc>
                <a:extLst>
                  <a:ext uri="{0D108BD9-81ED-4DB2-BD59-A6C34878D82A}">
                    <a16:rowId xmlns:a16="http://schemas.microsoft.com/office/drawing/2014/main" val="4275483634"/>
                  </a:ext>
                </a:extLst>
              </a:tr>
              <a:tr h="414680">
                <a:tc>
                  <a:txBody>
                    <a:bodyPr/>
                    <a:lstStyle/>
                    <a:p>
                      <a:pPr algn="l"/>
                      <a:r>
                        <a:rPr lang="en-AU" sz="1400" b="0" dirty="0"/>
                        <a:t>S5</a:t>
                      </a:r>
                      <a:endParaRPr lang="en-AU" sz="1400" b="0" dirty="0">
                        <a:latin typeface="Cabin" panose="020B0604020202020204" charset="0"/>
                      </a:endParaRPr>
                    </a:p>
                  </a:txBody>
                  <a:tcPr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5</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7</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8</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4</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4</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5</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8</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6</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7</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5</a:t>
                      </a:r>
                    </a:p>
                  </a:txBody>
                  <a:tcPr marL="68580" marR="68580" marT="0" marB="0" anchor="ctr"/>
                </a:tc>
                <a:tc>
                  <a:txBody>
                    <a:bodyPr/>
                    <a:lstStyle/>
                    <a:p>
                      <a:pPr algn="ctr" fontAlgn="b"/>
                      <a:r>
                        <a:rPr lang="en-AU" sz="1200" b="1" i="0" u="none" strike="noStrike">
                          <a:solidFill>
                            <a:srgbClr val="000000"/>
                          </a:solidFill>
                          <a:effectLst/>
                          <a:latin typeface="Cabin" panose="020B0604020202020204" charset="0"/>
                        </a:rPr>
                        <a:t>5.9</a:t>
                      </a:r>
                    </a:p>
                  </a:txBody>
                  <a:tcPr marL="5443" marR="5443" marT="5443" marB="0" anchor="ctr"/>
                </a:tc>
                <a:extLst>
                  <a:ext uri="{0D108BD9-81ED-4DB2-BD59-A6C34878D82A}">
                    <a16:rowId xmlns:a16="http://schemas.microsoft.com/office/drawing/2014/main" val="1344911414"/>
                  </a:ext>
                </a:extLst>
              </a:tr>
              <a:tr h="414680">
                <a:tc>
                  <a:txBody>
                    <a:bodyPr/>
                    <a:lstStyle/>
                    <a:p>
                      <a:pPr algn="l"/>
                      <a:r>
                        <a:rPr lang="en-AU" sz="1400" b="0" dirty="0"/>
                        <a:t>S6</a:t>
                      </a:r>
                      <a:endParaRPr lang="en-AU" sz="1400" b="0" dirty="0">
                        <a:latin typeface="Cabin" panose="020B0604020202020204" charset="0"/>
                      </a:endParaRPr>
                    </a:p>
                  </a:txBody>
                  <a:tcPr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10</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10</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9</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AU" sz="1200" dirty="0">
                          <a:effectLst/>
                          <a:latin typeface="Cabin" panose="020B0604020202020204" charset="0"/>
                          <a:ea typeface="Calibri" panose="020F0502020204030204" pitchFamily="34" charset="0"/>
                          <a:cs typeface="Times New Roman" panose="02020603050405020304" pitchFamily="18" charset="0"/>
                        </a:rPr>
                        <a:t>7</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8</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6</a:t>
                      </a:r>
                    </a:p>
                  </a:txBody>
                  <a:tcPr marL="68580" marR="68580" marT="0" marB="0" anchor="ctr"/>
                </a:tc>
                <a:tc>
                  <a:txBody>
                    <a:bodyPr/>
                    <a:lstStyle/>
                    <a:p>
                      <a:pPr algn="ctr"/>
                      <a:r>
                        <a:rPr lang="en-AU" sz="1200" dirty="0">
                          <a:latin typeface="Cabin" panose="020B0604020202020204" charset="0"/>
                        </a:rPr>
                        <a:t>7</a:t>
                      </a:r>
                    </a:p>
                  </a:txBody>
                  <a:tcPr anchor="ctr"/>
                </a:tc>
                <a:tc>
                  <a:txBody>
                    <a:bodyPr/>
                    <a:lstStyle/>
                    <a:p>
                      <a:pPr algn="ctr"/>
                      <a:r>
                        <a:rPr lang="en-AU" sz="1200" dirty="0">
                          <a:latin typeface="Cabin" panose="020B0604020202020204" charset="0"/>
                        </a:rPr>
                        <a:t>4</a:t>
                      </a:r>
                    </a:p>
                  </a:txBody>
                  <a:tcPr anchor="ctr"/>
                </a:tc>
                <a:tc>
                  <a:txBody>
                    <a:bodyPr/>
                    <a:lstStyle/>
                    <a:p>
                      <a:pPr algn="ctr"/>
                      <a:r>
                        <a:rPr lang="en-AU" sz="1200" dirty="0">
                          <a:latin typeface="Cabin" panose="020B0604020202020204" charset="0"/>
                        </a:rPr>
                        <a:t>5</a:t>
                      </a:r>
                    </a:p>
                  </a:txBody>
                  <a:tcPr anchor="ctr"/>
                </a:tc>
                <a:tc>
                  <a:txBody>
                    <a:bodyPr/>
                    <a:lstStyle/>
                    <a:p>
                      <a:pPr algn="ctr"/>
                      <a:r>
                        <a:rPr lang="en-AU" sz="1200" dirty="0">
                          <a:latin typeface="Cabin" panose="020B0604020202020204" charset="0"/>
                        </a:rPr>
                        <a:t>4</a:t>
                      </a:r>
                    </a:p>
                  </a:txBody>
                  <a:tcPr anchor="ctr"/>
                </a:tc>
                <a:tc>
                  <a:txBody>
                    <a:bodyPr/>
                    <a:lstStyle/>
                    <a:p>
                      <a:pPr algn="ctr" fontAlgn="b"/>
                      <a:r>
                        <a:rPr lang="en-AU" sz="1200" b="1" i="0" u="none" strike="noStrike">
                          <a:solidFill>
                            <a:srgbClr val="000000"/>
                          </a:solidFill>
                          <a:effectLst/>
                          <a:latin typeface="Cabin" panose="020B0604020202020204" charset="0"/>
                        </a:rPr>
                        <a:t>7</a:t>
                      </a:r>
                    </a:p>
                  </a:txBody>
                  <a:tcPr marL="5443" marR="5443" marT="5443" marB="0" anchor="ctr"/>
                </a:tc>
                <a:extLst>
                  <a:ext uri="{0D108BD9-81ED-4DB2-BD59-A6C34878D82A}">
                    <a16:rowId xmlns:a16="http://schemas.microsoft.com/office/drawing/2014/main" val="2846061365"/>
                  </a:ext>
                </a:extLst>
              </a:tr>
              <a:tr h="41468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1400" b="0" dirty="0"/>
                        <a:t>S7</a:t>
                      </a:r>
                      <a:endParaRPr lang="en-AU" sz="1400" b="0" dirty="0">
                        <a:latin typeface="Cabin" panose="020B0604020202020204" charset="0"/>
                      </a:endParaRPr>
                    </a:p>
                  </a:txBody>
                  <a:tcPr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6</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8</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5</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9</a:t>
                      </a:r>
                    </a:p>
                  </a:txBody>
                  <a:tcPr marL="71755" marR="71755" marT="64135" marB="64135"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10</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8</a:t>
                      </a:r>
                    </a:p>
                  </a:txBody>
                  <a:tcPr marL="68580" marR="68580" marT="0" marB="0" anchor="ctr"/>
                </a:tc>
                <a:tc>
                  <a:txBody>
                    <a:bodyPr/>
                    <a:lstStyle/>
                    <a:p>
                      <a:pPr algn="ctr"/>
                      <a:r>
                        <a:rPr lang="en-AU" sz="1200" dirty="0">
                          <a:latin typeface="Cabin" panose="020B0604020202020204" charset="0"/>
                        </a:rPr>
                        <a:t>5</a:t>
                      </a:r>
                    </a:p>
                  </a:txBody>
                  <a:tcPr anchor="ctr"/>
                </a:tc>
                <a:tc>
                  <a:txBody>
                    <a:bodyPr/>
                    <a:lstStyle/>
                    <a:p>
                      <a:pPr algn="ctr"/>
                      <a:r>
                        <a:rPr lang="en-AU" sz="1200" dirty="0">
                          <a:latin typeface="Cabin" panose="020B0604020202020204" charset="0"/>
                        </a:rPr>
                        <a:t>7</a:t>
                      </a:r>
                    </a:p>
                  </a:txBody>
                  <a:tcPr anchor="ctr"/>
                </a:tc>
                <a:tc>
                  <a:txBody>
                    <a:bodyPr/>
                    <a:lstStyle/>
                    <a:p>
                      <a:pPr algn="ctr"/>
                      <a:r>
                        <a:rPr lang="en-AU" sz="1200" dirty="0">
                          <a:latin typeface="Cabin" panose="020B0604020202020204" charset="0"/>
                        </a:rPr>
                        <a:t>6</a:t>
                      </a:r>
                    </a:p>
                  </a:txBody>
                  <a:tcPr anchor="ctr"/>
                </a:tc>
                <a:tc>
                  <a:txBody>
                    <a:bodyPr/>
                    <a:lstStyle/>
                    <a:p>
                      <a:pPr algn="ctr"/>
                      <a:r>
                        <a:rPr lang="en-AU" sz="1200" dirty="0">
                          <a:latin typeface="Cabin" panose="020B0604020202020204" charset="0"/>
                        </a:rPr>
                        <a:t>9</a:t>
                      </a:r>
                    </a:p>
                  </a:txBody>
                  <a:tcPr anchor="ctr"/>
                </a:tc>
                <a:tc>
                  <a:txBody>
                    <a:bodyPr/>
                    <a:lstStyle/>
                    <a:p>
                      <a:pPr algn="ctr" fontAlgn="b"/>
                      <a:r>
                        <a:rPr lang="en-AU" sz="1200" b="1" i="0" u="none" strike="noStrike">
                          <a:solidFill>
                            <a:srgbClr val="000000"/>
                          </a:solidFill>
                          <a:effectLst/>
                          <a:latin typeface="Cabin" panose="020B0604020202020204" charset="0"/>
                        </a:rPr>
                        <a:t>7.3</a:t>
                      </a:r>
                    </a:p>
                  </a:txBody>
                  <a:tcPr marL="5443" marR="5443" marT="5443" marB="0" anchor="ctr"/>
                </a:tc>
                <a:extLst>
                  <a:ext uri="{0D108BD9-81ED-4DB2-BD59-A6C34878D82A}">
                    <a16:rowId xmlns:a16="http://schemas.microsoft.com/office/drawing/2014/main" val="1934180095"/>
                  </a:ext>
                </a:extLst>
              </a:tr>
              <a:tr h="41468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1400" b="0" dirty="0"/>
                        <a:t>S8</a:t>
                      </a:r>
                      <a:endParaRPr lang="en-AU" sz="1400" b="0" dirty="0">
                        <a:latin typeface="Cabin" panose="020B0604020202020204" charset="0"/>
                      </a:endParaRPr>
                    </a:p>
                  </a:txBody>
                  <a:tcPr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8</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10</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9</a:t>
                      </a:r>
                    </a:p>
                  </a:txBody>
                  <a:tcPr marL="68580" marR="68580" marT="0" marB="0" anchor="ctr"/>
                </a:tc>
                <a:tc>
                  <a:txBody>
                    <a:bodyPr/>
                    <a:lstStyle/>
                    <a:p>
                      <a:pPr algn="ctr"/>
                      <a:r>
                        <a:rPr lang="en-AU" sz="1200" dirty="0">
                          <a:latin typeface="Cabin" panose="020B0604020202020204" charset="0"/>
                        </a:rPr>
                        <a:t>6</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3</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10</a:t>
                      </a:r>
                    </a:p>
                  </a:txBody>
                  <a:tcPr marL="68580" marR="68580" marT="0" marB="0" anchor="ctr"/>
                </a:tc>
                <a:tc>
                  <a:txBody>
                    <a:bodyPr/>
                    <a:lstStyle/>
                    <a:p>
                      <a:pPr algn="ctr"/>
                      <a:r>
                        <a:rPr lang="en-AU" sz="1200" dirty="0">
                          <a:latin typeface="Cabin" panose="020B0604020202020204" charset="0"/>
                        </a:rPr>
                        <a:t>7</a:t>
                      </a:r>
                    </a:p>
                  </a:txBody>
                  <a:tcPr anchor="ctr"/>
                </a:tc>
                <a:tc>
                  <a:txBody>
                    <a:bodyPr/>
                    <a:lstStyle/>
                    <a:p>
                      <a:pPr algn="ctr"/>
                      <a:r>
                        <a:rPr lang="en-AU" sz="1200" dirty="0">
                          <a:latin typeface="Cabin" panose="020B0604020202020204" charset="0"/>
                        </a:rPr>
                        <a:t>4</a:t>
                      </a:r>
                    </a:p>
                  </a:txBody>
                  <a:tcPr anchor="ctr"/>
                </a:tc>
                <a:tc>
                  <a:txBody>
                    <a:bodyPr/>
                    <a:lstStyle/>
                    <a:p>
                      <a:pPr algn="ctr"/>
                      <a:r>
                        <a:rPr lang="en-AU" sz="1200" dirty="0">
                          <a:latin typeface="Cabin" panose="020B0604020202020204" charset="0"/>
                        </a:rPr>
                        <a:t>6</a:t>
                      </a:r>
                    </a:p>
                  </a:txBody>
                  <a:tcPr anchor="ctr"/>
                </a:tc>
                <a:tc>
                  <a:txBody>
                    <a:bodyPr/>
                    <a:lstStyle/>
                    <a:p>
                      <a:pPr algn="ctr"/>
                      <a:r>
                        <a:rPr lang="en-AU" sz="1200" dirty="0">
                          <a:latin typeface="Cabin" panose="020B0604020202020204" charset="0"/>
                        </a:rPr>
                        <a:t>5</a:t>
                      </a:r>
                    </a:p>
                  </a:txBody>
                  <a:tcPr anchor="ctr"/>
                </a:tc>
                <a:tc>
                  <a:txBody>
                    <a:bodyPr/>
                    <a:lstStyle/>
                    <a:p>
                      <a:pPr algn="ctr" fontAlgn="b"/>
                      <a:r>
                        <a:rPr lang="en-AU" sz="1200" b="1" i="0" u="none" strike="noStrike">
                          <a:solidFill>
                            <a:srgbClr val="000000"/>
                          </a:solidFill>
                          <a:effectLst/>
                          <a:latin typeface="Cabin" panose="020B0604020202020204" charset="0"/>
                        </a:rPr>
                        <a:t>6.8</a:t>
                      </a:r>
                    </a:p>
                  </a:txBody>
                  <a:tcPr marL="5443" marR="5443" marT="5443" marB="0" anchor="ctr"/>
                </a:tc>
                <a:extLst>
                  <a:ext uri="{0D108BD9-81ED-4DB2-BD59-A6C34878D82A}">
                    <a16:rowId xmlns:a16="http://schemas.microsoft.com/office/drawing/2014/main" val="1973329266"/>
                  </a:ext>
                </a:extLst>
              </a:tr>
              <a:tr h="41468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1400" b="0" dirty="0"/>
                        <a:t>S9</a:t>
                      </a:r>
                      <a:endParaRPr lang="en-AU" sz="1400" b="0" dirty="0">
                        <a:latin typeface="Cabin" panose="020B0604020202020204" charset="0"/>
                      </a:endParaRPr>
                    </a:p>
                  </a:txBody>
                  <a:tcPr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8</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7</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7</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7</a:t>
                      </a:r>
                    </a:p>
                  </a:txBody>
                  <a:tcPr marL="71755" marR="71755" marT="64135" marB="64135"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6</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8</a:t>
                      </a:r>
                    </a:p>
                  </a:txBody>
                  <a:tcPr marL="68580" marR="68580" marT="0" marB="0" anchor="ctr"/>
                </a:tc>
                <a:tc>
                  <a:txBody>
                    <a:bodyPr/>
                    <a:lstStyle/>
                    <a:p>
                      <a:pPr algn="ctr"/>
                      <a:r>
                        <a:rPr lang="en-AU" sz="1200" dirty="0">
                          <a:latin typeface="Cabin" panose="020B0604020202020204" charset="0"/>
                        </a:rPr>
                        <a:t>7</a:t>
                      </a:r>
                    </a:p>
                  </a:txBody>
                  <a:tcPr anchor="ctr"/>
                </a:tc>
                <a:tc>
                  <a:txBody>
                    <a:bodyPr/>
                    <a:lstStyle/>
                    <a:p>
                      <a:pPr algn="ctr"/>
                      <a:r>
                        <a:rPr lang="en-AU" sz="1200" dirty="0">
                          <a:latin typeface="Cabin" panose="020B0604020202020204" charset="0"/>
                        </a:rPr>
                        <a:t>6</a:t>
                      </a:r>
                    </a:p>
                  </a:txBody>
                  <a:tcPr anchor="ctr"/>
                </a:tc>
                <a:tc>
                  <a:txBody>
                    <a:bodyPr/>
                    <a:lstStyle/>
                    <a:p>
                      <a:pPr algn="ctr"/>
                      <a:r>
                        <a:rPr lang="en-AU" sz="1200" dirty="0">
                          <a:latin typeface="Cabin" panose="020B0604020202020204" charset="0"/>
                        </a:rPr>
                        <a:t>9</a:t>
                      </a:r>
                    </a:p>
                  </a:txBody>
                  <a:tcPr anchor="ctr"/>
                </a:tc>
                <a:tc>
                  <a:txBody>
                    <a:bodyPr/>
                    <a:lstStyle/>
                    <a:p>
                      <a:pPr algn="ctr"/>
                      <a:r>
                        <a:rPr lang="en-AU" sz="1200" dirty="0">
                          <a:latin typeface="Cabin" panose="020B0604020202020204" charset="0"/>
                        </a:rPr>
                        <a:t>7</a:t>
                      </a:r>
                    </a:p>
                  </a:txBody>
                  <a:tcPr anchor="ctr"/>
                </a:tc>
                <a:tc>
                  <a:txBody>
                    <a:bodyPr/>
                    <a:lstStyle/>
                    <a:p>
                      <a:pPr algn="ctr" fontAlgn="b"/>
                      <a:r>
                        <a:rPr lang="en-AU" sz="1200" b="1" i="0" u="none" strike="noStrike">
                          <a:solidFill>
                            <a:srgbClr val="000000"/>
                          </a:solidFill>
                          <a:effectLst/>
                          <a:latin typeface="Cabin" panose="020B0604020202020204" charset="0"/>
                        </a:rPr>
                        <a:t>7.2</a:t>
                      </a:r>
                    </a:p>
                  </a:txBody>
                  <a:tcPr marL="5443" marR="5443" marT="5443" marB="0" anchor="ctr"/>
                </a:tc>
                <a:extLst>
                  <a:ext uri="{0D108BD9-81ED-4DB2-BD59-A6C34878D82A}">
                    <a16:rowId xmlns:a16="http://schemas.microsoft.com/office/drawing/2014/main" val="362023162"/>
                  </a:ext>
                </a:extLst>
              </a:tr>
              <a:tr h="414680">
                <a:tc>
                  <a:txBody>
                    <a:bodyPr/>
                    <a:lstStyle/>
                    <a:p>
                      <a:pPr algn="l"/>
                      <a:r>
                        <a:rPr lang="en-AU" sz="1400" b="0" dirty="0"/>
                        <a:t>S10</a:t>
                      </a:r>
                      <a:endParaRPr lang="en-AU" sz="1400" b="0" dirty="0">
                        <a:latin typeface="Cabin" panose="020B0604020202020204" charset="0"/>
                      </a:endParaRPr>
                    </a:p>
                  </a:txBody>
                  <a:tcPr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5</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9</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6</a:t>
                      </a:r>
                    </a:p>
                  </a:txBody>
                  <a:tcPr marL="68580" marR="68580" marT="0" marB="0" anchor="ctr"/>
                </a:tc>
                <a:tc>
                  <a:txBody>
                    <a:bodyPr/>
                    <a:lstStyle/>
                    <a:p>
                      <a:pPr algn="ctr">
                        <a:lnSpc>
                          <a:spcPct val="107000"/>
                        </a:lnSpc>
                        <a:spcBef>
                          <a:spcPts val="60"/>
                        </a:spcBef>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5</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7</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8</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9</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8</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7</a:t>
                      </a:r>
                    </a:p>
                  </a:txBody>
                  <a:tcPr marL="68580" marR="68580" marT="0" marB="0" anchor="ctr"/>
                </a:tc>
                <a:tc>
                  <a:txBody>
                    <a:bodyPr/>
                    <a:lstStyle/>
                    <a:p>
                      <a:pPr algn="ctr">
                        <a:lnSpc>
                          <a:spcPct val="107000"/>
                        </a:lnSpc>
                        <a:spcAft>
                          <a:spcPts val="800"/>
                        </a:spcAft>
                      </a:pPr>
                      <a:r>
                        <a:rPr lang="en-AU" sz="1200" dirty="0">
                          <a:effectLst/>
                          <a:latin typeface="Cabin" panose="020B0604020202020204" charset="0"/>
                          <a:ea typeface="Calibri" panose="020F0502020204030204" pitchFamily="34" charset="0"/>
                          <a:cs typeface="Times New Roman" panose="02020603050405020304" pitchFamily="18" charset="0"/>
                        </a:rPr>
                        <a:t>8</a:t>
                      </a:r>
                    </a:p>
                  </a:txBody>
                  <a:tcPr marL="68580" marR="68580" marT="0" marB="0" anchor="ctr"/>
                </a:tc>
                <a:tc>
                  <a:txBody>
                    <a:bodyPr/>
                    <a:lstStyle/>
                    <a:p>
                      <a:pPr algn="ctr" fontAlgn="b"/>
                      <a:r>
                        <a:rPr lang="en-AU" sz="1200" b="1" i="0" u="none" strike="noStrike" dirty="0">
                          <a:solidFill>
                            <a:srgbClr val="000000"/>
                          </a:solidFill>
                          <a:effectLst/>
                          <a:latin typeface="Cabin" panose="020B0604020202020204" charset="0"/>
                        </a:rPr>
                        <a:t>7.2</a:t>
                      </a:r>
                    </a:p>
                  </a:txBody>
                  <a:tcPr marL="5443" marR="5443" marT="5443" marB="0" anchor="ctr"/>
                </a:tc>
                <a:extLst>
                  <a:ext uri="{0D108BD9-81ED-4DB2-BD59-A6C34878D82A}">
                    <a16:rowId xmlns:a16="http://schemas.microsoft.com/office/drawing/2014/main" val="881740628"/>
                  </a:ext>
                </a:extLst>
              </a:tr>
            </a:tbl>
          </a:graphicData>
        </a:graphic>
      </p:graphicFrame>
    </p:spTree>
    <p:extLst>
      <p:ext uri="{BB962C8B-B14F-4D97-AF65-F5344CB8AC3E}">
        <p14:creationId xmlns:p14="http://schemas.microsoft.com/office/powerpoint/2010/main" val="2604800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4"/>
          <p:cNvSpPr txBox="1">
            <a:spLocks noGrp="1"/>
          </p:cNvSpPr>
          <p:nvPr>
            <p:ph type="title"/>
          </p:nvPr>
        </p:nvSpPr>
        <p:spPr>
          <a:xfrm rot="350">
            <a:off x="2167000" y="1893837"/>
            <a:ext cx="7858000" cy="2014800"/>
          </a:xfrm>
          <a:prstGeom prst="rect">
            <a:avLst/>
          </a:prstGeom>
        </p:spPr>
        <p:txBody>
          <a:bodyPr spcFirstLastPara="1" wrap="square" lIns="121900" tIns="121900" rIns="121900" bIns="121900" anchor="ctr" anchorCtr="0">
            <a:noAutofit/>
          </a:bodyPr>
          <a:lstStyle/>
          <a:p>
            <a:r>
              <a:rPr lang="en" dirty="0">
                <a:solidFill>
                  <a:srgbClr val="EB8F73"/>
                </a:solidFill>
              </a:rPr>
              <a:t>7.02</a:t>
            </a:r>
            <a:endParaRPr dirty="0">
              <a:solidFill>
                <a:srgbClr val="EB8F73"/>
              </a:solidFill>
            </a:endParaRPr>
          </a:p>
        </p:txBody>
      </p:sp>
      <p:sp>
        <p:nvSpPr>
          <p:cNvPr id="493" name="Google Shape;493;p44"/>
          <p:cNvSpPr txBox="1">
            <a:spLocks noGrp="1"/>
          </p:cNvSpPr>
          <p:nvPr>
            <p:ph type="subTitle" idx="1"/>
          </p:nvPr>
        </p:nvSpPr>
        <p:spPr>
          <a:xfrm>
            <a:off x="3277800" y="4377351"/>
            <a:ext cx="5636400" cy="587200"/>
          </a:xfrm>
          <a:prstGeom prst="rect">
            <a:avLst/>
          </a:prstGeom>
        </p:spPr>
        <p:txBody>
          <a:bodyPr spcFirstLastPara="1" wrap="square" lIns="121900" tIns="121900" rIns="121900" bIns="121900" anchor="ctr" anchorCtr="0">
            <a:noAutofit/>
          </a:bodyPr>
          <a:lstStyle/>
          <a:p>
            <a:pPr marL="0" indent="0"/>
            <a:r>
              <a:rPr lang="en" sz="2000" dirty="0"/>
              <a:t>Overall Survey Score</a:t>
            </a:r>
            <a:endParaRPr sz="2000" dirty="0"/>
          </a:p>
        </p:txBody>
      </p:sp>
      <p:cxnSp>
        <p:nvCxnSpPr>
          <p:cNvPr id="494" name="Google Shape;494;p44"/>
          <p:cNvCxnSpPr/>
          <p:nvPr/>
        </p:nvCxnSpPr>
        <p:spPr>
          <a:xfrm>
            <a:off x="4133800" y="4104933"/>
            <a:ext cx="3924400" cy="0"/>
          </a:xfrm>
          <a:prstGeom prst="straightConnector1">
            <a:avLst/>
          </a:prstGeom>
          <a:noFill/>
          <a:ln w="19050" cap="flat" cmpd="sng">
            <a:solidFill>
              <a:srgbClr val="CCCCCC"/>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1" name="Google Shape;301;p34"/>
          <p:cNvCxnSpPr/>
          <p:nvPr/>
        </p:nvCxnSpPr>
        <p:spPr>
          <a:xfrm flipH="1">
            <a:off x="6134200" y="1016000"/>
            <a:ext cx="4711600" cy="1282800"/>
          </a:xfrm>
          <a:prstGeom prst="straightConnector1">
            <a:avLst/>
          </a:prstGeom>
          <a:noFill/>
          <a:ln w="19050" cap="flat" cmpd="sng">
            <a:solidFill>
              <a:srgbClr val="CCCCCC"/>
            </a:solidFill>
            <a:prstDash val="solid"/>
            <a:round/>
            <a:headEnd type="none" w="med" len="med"/>
            <a:tailEnd type="none" w="med" len="med"/>
          </a:ln>
        </p:spPr>
      </p:cxnSp>
      <p:pic>
        <p:nvPicPr>
          <p:cNvPr id="302" name="Google Shape;302;p34"/>
          <p:cNvPicPr preferRelativeResize="0"/>
          <p:nvPr/>
        </p:nvPicPr>
        <p:blipFill>
          <a:blip r:embed="rId3">
            <a:alphaModFix/>
          </a:blip>
          <a:stretch>
            <a:fillRect/>
          </a:stretch>
        </p:blipFill>
        <p:spPr>
          <a:xfrm>
            <a:off x="4406634" y="584067"/>
            <a:ext cx="3378468" cy="3378468"/>
          </a:xfrm>
          <a:prstGeom prst="rect">
            <a:avLst/>
          </a:prstGeom>
          <a:noFill/>
          <a:ln>
            <a:noFill/>
          </a:ln>
        </p:spPr>
      </p:pic>
      <p:sp>
        <p:nvSpPr>
          <p:cNvPr id="303" name="Google Shape;303;p34"/>
          <p:cNvSpPr txBox="1">
            <a:spLocks noGrp="1"/>
          </p:cNvSpPr>
          <p:nvPr>
            <p:ph type="title"/>
          </p:nvPr>
        </p:nvSpPr>
        <p:spPr>
          <a:xfrm>
            <a:off x="1981200" y="3708433"/>
            <a:ext cx="8229600" cy="1122400"/>
          </a:xfrm>
          <a:prstGeom prst="rect">
            <a:avLst/>
          </a:prstGeom>
        </p:spPr>
        <p:txBody>
          <a:bodyPr spcFirstLastPara="1" wrap="square" lIns="121900" tIns="121900" rIns="121900" bIns="121900" anchor="ctr" anchorCtr="0">
            <a:noAutofit/>
          </a:bodyPr>
          <a:lstStyle/>
          <a:p>
            <a:r>
              <a:rPr lang="en" dirty="0"/>
              <a:t>Conclusion</a:t>
            </a:r>
            <a:endParaRPr dirty="0"/>
          </a:p>
        </p:txBody>
      </p:sp>
      <p:sp>
        <p:nvSpPr>
          <p:cNvPr id="304" name="Google Shape;304;p34"/>
          <p:cNvSpPr txBox="1">
            <a:spLocks noGrp="1"/>
          </p:cNvSpPr>
          <p:nvPr>
            <p:ph type="title" idx="2"/>
          </p:nvPr>
        </p:nvSpPr>
        <p:spPr>
          <a:xfrm>
            <a:off x="5062468" y="1500813"/>
            <a:ext cx="2066800" cy="1631600"/>
          </a:xfrm>
          <a:prstGeom prst="rect">
            <a:avLst/>
          </a:prstGeom>
        </p:spPr>
        <p:txBody>
          <a:bodyPr spcFirstLastPara="1" wrap="square" lIns="121900" tIns="121900" rIns="121900" bIns="121900" anchor="ctr" anchorCtr="0">
            <a:noAutofit/>
          </a:bodyPr>
          <a:lstStyle/>
          <a:p>
            <a:r>
              <a:rPr lang="en-AU" dirty="0">
                <a:solidFill>
                  <a:srgbClr val="F1BE5A"/>
                </a:solidFill>
              </a:rPr>
              <a:t>6</a:t>
            </a:r>
            <a:endParaRPr dirty="0">
              <a:solidFill>
                <a:srgbClr val="F1BE5A"/>
              </a:solidFill>
            </a:endParaRPr>
          </a:p>
        </p:txBody>
      </p:sp>
      <p:cxnSp>
        <p:nvCxnSpPr>
          <p:cNvPr id="306" name="Google Shape;306;p34"/>
          <p:cNvCxnSpPr/>
          <p:nvPr/>
        </p:nvCxnSpPr>
        <p:spPr>
          <a:xfrm>
            <a:off x="4133900" y="5100300"/>
            <a:ext cx="3924400" cy="0"/>
          </a:xfrm>
          <a:prstGeom prst="straightConnector1">
            <a:avLst/>
          </a:prstGeom>
          <a:noFill/>
          <a:ln w="19050" cap="flat" cmpd="sng">
            <a:solidFill>
              <a:srgbClr val="CCCCCC"/>
            </a:solidFill>
            <a:prstDash val="solid"/>
            <a:round/>
            <a:headEnd type="none" w="med" len="med"/>
            <a:tailEnd type="none" w="med" len="med"/>
          </a:ln>
        </p:spPr>
      </p:cxnSp>
      <p:pic>
        <p:nvPicPr>
          <p:cNvPr id="307" name="Google Shape;307;p34"/>
          <p:cNvPicPr preferRelativeResize="0"/>
          <p:nvPr/>
        </p:nvPicPr>
        <p:blipFill>
          <a:blip r:embed="rId4">
            <a:alphaModFix/>
          </a:blip>
          <a:stretch>
            <a:fillRect/>
          </a:stretch>
        </p:blipFill>
        <p:spPr>
          <a:xfrm>
            <a:off x="10210805" y="368305"/>
            <a:ext cx="1281999" cy="1281999"/>
          </a:xfrm>
          <a:prstGeom prst="rect">
            <a:avLst/>
          </a:prstGeom>
          <a:noFill/>
          <a:ln>
            <a:noFill/>
          </a:ln>
        </p:spPr>
      </p:pic>
    </p:spTree>
    <p:extLst>
      <p:ext uri="{BB962C8B-B14F-4D97-AF65-F5344CB8AC3E}">
        <p14:creationId xmlns:p14="http://schemas.microsoft.com/office/powerpoint/2010/main" val="3157936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1" name="Google Shape;301;p34"/>
          <p:cNvCxnSpPr/>
          <p:nvPr/>
        </p:nvCxnSpPr>
        <p:spPr>
          <a:xfrm flipH="1">
            <a:off x="6134200" y="1016000"/>
            <a:ext cx="4711600" cy="1282800"/>
          </a:xfrm>
          <a:prstGeom prst="straightConnector1">
            <a:avLst/>
          </a:prstGeom>
          <a:noFill/>
          <a:ln w="19050" cap="flat" cmpd="sng">
            <a:solidFill>
              <a:srgbClr val="CCCCCC"/>
            </a:solidFill>
            <a:prstDash val="solid"/>
            <a:round/>
            <a:headEnd type="none" w="med" len="med"/>
            <a:tailEnd type="none" w="med" len="med"/>
          </a:ln>
        </p:spPr>
      </p:cxnSp>
      <p:pic>
        <p:nvPicPr>
          <p:cNvPr id="302" name="Google Shape;302;p34"/>
          <p:cNvPicPr preferRelativeResize="0"/>
          <p:nvPr/>
        </p:nvPicPr>
        <p:blipFill>
          <a:blip r:embed="rId3">
            <a:alphaModFix/>
          </a:blip>
          <a:stretch>
            <a:fillRect/>
          </a:stretch>
        </p:blipFill>
        <p:spPr>
          <a:xfrm>
            <a:off x="4406634" y="584067"/>
            <a:ext cx="3378468" cy="3378468"/>
          </a:xfrm>
          <a:prstGeom prst="rect">
            <a:avLst/>
          </a:prstGeom>
          <a:noFill/>
          <a:ln>
            <a:noFill/>
          </a:ln>
        </p:spPr>
      </p:pic>
      <p:sp>
        <p:nvSpPr>
          <p:cNvPr id="303" name="Google Shape;303;p34"/>
          <p:cNvSpPr txBox="1">
            <a:spLocks noGrp="1"/>
          </p:cNvSpPr>
          <p:nvPr>
            <p:ph type="title"/>
          </p:nvPr>
        </p:nvSpPr>
        <p:spPr>
          <a:xfrm>
            <a:off x="1981200" y="3708433"/>
            <a:ext cx="8229600" cy="1122400"/>
          </a:xfrm>
          <a:prstGeom prst="rect">
            <a:avLst/>
          </a:prstGeom>
        </p:spPr>
        <p:txBody>
          <a:bodyPr spcFirstLastPara="1" wrap="square" lIns="121900" tIns="121900" rIns="121900" bIns="121900" anchor="ctr" anchorCtr="0">
            <a:noAutofit/>
          </a:bodyPr>
          <a:lstStyle/>
          <a:p>
            <a:r>
              <a:rPr lang="en" dirty="0"/>
              <a:t>Introduction</a:t>
            </a:r>
            <a:endParaRPr dirty="0"/>
          </a:p>
        </p:txBody>
      </p:sp>
      <p:sp>
        <p:nvSpPr>
          <p:cNvPr id="304" name="Google Shape;304;p34"/>
          <p:cNvSpPr txBox="1">
            <a:spLocks noGrp="1"/>
          </p:cNvSpPr>
          <p:nvPr>
            <p:ph type="title" idx="2"/>
          </p:nvPr>
        </p:nvSpPr>
        <p:spPr>
          <a:xfrm>
            <a:off x="5062468" y="1500813"/>
            <a:ext cx="2066800" cy="1631600"/>
          </a:xfrm>
          <a:prstGeom prst="rect">
            <a:avLst/>
          </a:prstGeom>
        </p:spPr>
        <p:txBody>
          <a:bodyPr spcFirstLastPara="1" wrap="square" lIns="121900" tIns="121900" rIns="121900" bIns="121900" anchor="ctr" anchorCtr="0">
            <a:noAutofit/>
          </a:bodyPr>
          <a:lstStyle/>
          <a:p>
            <a:r>
              <a:rPr lang="en" dirty="0"/>
              <a:t>1</a:t>
            </a:r>
            <a:endParaRPr dirty="0"/>
          </a:p>
        </p:txBody>
      </p:sp>
      <p:cxnSp>
        <p:nvCxnSpPr>
          <p:cNvPr id="306" name="Google Shape;306;p34"/>
          <p:cNvCxnSpPr/>
          <p:nvPr/>
        </p:nvCxnSpPr>
        <p:spPr>
          <a:xfrm>
            <a:off x="4133900" y="5100300"/>
            <a:ext cx="3924400" cy="0"/>
          </a:xfrm>
          <a:prstGeom prst="straightConnector1">
            <a:avLst/>
          </a:prstGeom>
          <a:noFill/>
          <a:ln w="19050" cap="flat" cmpd="sng">
            <a:solidFill>
              <a:srgbClr val="CCCCCC"/>
            </a:solidFill>
            <a:prstDash val="solid"/>
            <a:round/>
            <a:headEnd type="none" w="med" len="med"/>
            <a:tailEnd type="none" w="med" len="med"/>
          </a:ln>
        </p:spPr>
      </p:cxnSp>
      <p:pic>
        <p:nvPicPr>
          <p:cNvPr id="307" name="Google Shape;307;p34"/>
          <p:cNvPicPr preferRelativeResize="0"/>
          <p:nvPr/>
        </p:nvPicPr>
        <p:blipFill>
          <a:blip r:embed="rId4">
            <a:alphaModFix/>
          </a:blip>
          <a:stretch>
            <a:fillRect/>
          </a:stretch>
        </p:blipFill>
        <p:spPr>
          <a:xfrm>
            <a:off x="10210805" y="368305"/>
            <a:ext cx="1281999" cy="12819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57"/>
          <p:cNvSpPr txBox="1">
            <a:spLocks noGrp="1"/>
          </p:cNvSpPr>
          <p:nvPr>
            <p:ph type="title"/>
          </p:nvPr>
        </p:nvSpPr>
        <p:spPr>
          <a:xfrm>
            <a:off x="960000" y="720000"/>
            <a:ext cx="10272000" cy="752400"/>
          </a:xfrm>
          <a:prstGeom prst="rect">
            <a:avLst/>
          </a:prstGeom>
        </p:spPr>
        <p:txBody>
          <a:bodyPr spcFirstLastPara="1" wrap="square" lIns="121900" tIns="121900" rIns="121900" bIns="121900" anchor="ctr" anchorCtr="0">
            <a:noAutofit/>
          </a:bodyPr>
          <a:lstStyle/>
          <a:p>
            <a:r>
              <a:rPr lang="en" dirty="0"/>
              <a:t>Overview</a:t>
            </a:r>
            <a:endParaRPr dirty="0"/>
          </a:p>
        </p:txBody>
      </p:sp>
      <p:sp>
        <p:nvSpPr>
          <p:cNvPr id="1113" name="Google Shape;1113;p57"/>
          <p:cNvSpPr txBox="1">
            <a:spLocks noGrp="1"/>
          </p:cNvSpPr>
          <p:nvPr>
            <p:ph type="body" idx="1"/>
          </p:nvPr>
        </p:nvSpPr>
        <p:spPr>
          <a:xfrm>
            <a:off x="960000" y="1649436"/>
            <a:ext cx="6425763" cy="3379600"/>
          </a:xfrm>
          <a:prstGeom prst="rect">
            <a:avLst/>
          </a:prstGeom>
        </p:spPr>
        <p:txBody>
          <a:bodyPr spcFirstLastPara="1" wrap="square" lIns="121900" tIns="121900" rIns="121900" bIns="121900" anchor="t" anchorCtr="0">
            <a:noAutofit/>
          </a:bodyPr>
          <a:lstStyle/>
          <a:p>
            <a:pPr>
              <a:buClr>
                <a:schemeClr val="accent4"/>
              </a:buClr>
            </a:pPr>
            <a:r>
              <a:rPr lang="en-AU" sz="1800" dirty="0">
                <a:solidFill>
                  <a:schemeClr val="hlink"/>
                </a:solidFill>
                <a:uFill>
                  <a:noFill/>
                </a:uFill>
              </a:rPr>
              <a:t>Benchmarked and provided a comparative analysis of various methods to address the problem of football player similarity scores</a:t>
            </a:r>
            <a:endParaRPr sz="1800" dirty="0">
              <a:solidFill>
                <a:schemeClr val="dk1"/>
              </a:solidFill>
            </a:endParaRPr>
          </a:p>
          <a:p>
            <a:pPr>
              <a:buClr>
                <a:schemeClr val="accent4"/>
              </a:buClr>
            </a:pPr>
            <a:r>
              <a:rPr lang="en-AU" sz="1800" dirty="0">
                <a:solidFill>
                  <a:schemeClr val="hlink"/>
                </a:solidFill>
                <a:uFill>
                  <a:noFill/>
                </a:uFill>
              </a:rPr>
              <a:t>Cosine similarity display the best results</a:t>
            </a:r>
          </a:p>
          <a:p>
            <a:pPr>
              <a:buClr>
                <a:schemeClr val="accent4"/>
              </a:buClr>
            </a:pPr>
            <a:r>
              <a:rPr lang="en-AU" sz="1800" dirty="0">
                <a:solidFill>
                  <a:schemeClr val="hlink"/>
                </a:solidFill>
                <a:uFill>
                  <a:noFill/>
                </a:uFill>
              </a:rPr>
              <a:t>With optimisation and additional features, the final framework presents a simple and intuitive pipeline to identify similar players</a:t>
            </a:r>
          </a:p>
          <a:p>
            <a:pPr>
              <a:buClr>
                <a:schemeClr val="accent4"/>
              </a:buClr>
            </a:pPr>
            <a:r>
              <a:rPr lang="en-AU" sz="1800" dirty="0">
                <a:solidFill>
                  <a:schemeClr val="hlink"/>
                </a:solidFill>
                <a:uFill>
                  <a:noFill/>
                </a:uFill>
              </a:rPr>
              <a:t>Overall survey results of 7.02 is satisfiable</a:t>
            </a:r>
            <a:endParaRPr sz="1800" dirty="0">
              <a:solidFill>
                <a:schemeClr val="dk1"/>
              </a:solidFill>
            </a:endParaRPr>
          </a:p>
        </p:txBody>
      </p:sp>
      <p:cxnSp>
        <p:nvCxnSpPr>
          <p:cNvPr id="1114" name="Google Shape;1114;p57"/>
          <p:cNvCxnSpPr/>
          <p:nvPr/>
        </p:nvCxnSpPr>
        <p:spPr>
          <a:xfrm flipH="1">
            <a:off x="6382199" y="4215253"/>
            <a:ext cx="2404800" cy="1079600"/>
          </a:xfrm>
          <a:prstGeom prst="straightConnector1">
            <a:avLst/>
          </a:prstGeom>
          <a:noFill/>
          <a:ln w="19050" cap="flat" cmpd="sng">
            <a:solidFill>
              <a:srgbClr val="CCCCCC"/>
            </a:solidFill>
            <a:prstDash val="solid"/>
            <a:round/>
            <a:headEnd type="none" w="med" len="med"/>
            <a:tailEnd type="none" w="med" len="med"/>
          </a:ln>
        </p:spPr>
      </p:cxnSp>
      <p:cxnSp>
        <p:nvCxnSpPr>
          <p:cNvPr id="1115" name="Google Shape;1115;p57"/>
          <p:cNvCxnSpPr/>
          <p:nvPr/>
        </p:nvCxnSpPr>
        <p:spPr>
          <a:xfrm>
            <a:off x="8749127" y="4215253"/>
            <a:ext cx="2537600" cy="1495600"/>
          </a:xfrm>
          <a:prstGeom prst="straightConnector1">
            <a:avLst/>
          </a:prstGeom>
          <a:noFill/>
          <a:ln w="19050" cap="flat" cmpd="sng">
            <a:solidFill>
              <a:srgbClr val="CCCCCC"/>
            </a:solidFill>
            <a:prstDash val="solid"/>
            <a:round/>
            <a:headEnd type="none" w="med" len="med"/>
            <a:tailEnd type="none" w="med" len="med"/>
          </a:ln>
        </p:spPr>
      </p:cxnSp>
      <p:pic>
        <p:nvPicPr>
          <p:cNvPr id="1116" name="Google Shape;1116;p57"/>
          <p:cNvPicPr preferRelativeResize="0"/>
          <p:nvPr/>
        </p:nvPicPr>
        <p:blipFill>
          <a:blip r:embed="rId3">
            <a:alphaModFix/>
          </a:blip>
          <a:stretch>
            <a:fillRect/>
          </a:stretch>
        </p:blipFill>
        <p:spPr>
          <a:xfrm>
            <a:off x="10423214" y="4915867"/>
            <a:ext cx="1540185" cy="1540199"/>
          </a:xfrm>
          <a:prstGeom prst="rect">
            <a:avLst/>
          </a:prstGeom>
          <a:noFill/>
          <a:ln>
            <a:noFill/>
          </a:ln>
        </p:spPr>
      </p:pic>
      <p:pic>
        <p:nvPicPr>
          <p:cNvPr id="1117" name="Google Shape;1117;p57"/>
          <p:cNvPicPr preferRelativeResize="0"/>
          <p:nvPr/>
        </p:nvPicPr>
        <p:blipFill>
          <a:blip r:embed="rId4">
            <a:alphaModFix/>
          </a:blip>
          <a:stretch>
            <a:fillRect/>
          </a:stretch>
        </p:blipFill>
        <p:spPr>
          <a:xfrm>
            <a:off x="7044434" y="2482667"/>
            <a:ext cx="3378777" cy="3378796"/>
          </a:xfrm>
          <a:prstGeom prst="rect">
            <a:avLst/>
          </a:prstGeom>
          <a:noFill/>
          <a:ln>
            <a:noFill/>
          </a:ln>
        </p:spPr>
      </p:pic>
      <p:pic>
        <p:nvPicPr>
          <p:cNvPr id="1118" name="Google Shape;1118;p57"/>
          <p:cNvPicPr preferRelativeResize="0"/>
          <p:nvPr/>
        </p:nvPicPr>
        <p:blipFill>
          <a:blip r:embed="rId5">
            <a:alphaModFix/>
          </a:blip>
          <a:stretch>
            <a:fillRect/>
          </a:stretch>
        </p:blipFill>
        <p:spPr>
          <a:xfrm>
            <a:off x="5515867" y="4315950"/>
            <a:ext cx="1869896" cy="186991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58"/>
          <p:cNvSpPr txBox="1">
            <a:spLocks noGrp="1"/>
          </p:cNvSpPr>
          <p:nvPr>
            <p:ph type="title"/>
          </p:nvPr>
        </p:nvSpPr>
        <p:spPr>
          <a:xfrm>
            <a:off x="960000" y="720000"/>
            <a:ext cx="10272000" cy="752400"/>
          </a:xfrm>
          <a:prstGeom prst="rect">
            <a:avLst/>
          </a:prstGeom>
        </p:spPr>
        <p:txBody>
          <a:bodyPr spcFirstLastPara="1" wrap="square" lIns="121900" tIns="121900" rIns="121900" bIns="121900" anchor="ctr" anchorCtr="0">
            <a:noAutofit/>
          </a:bodyPr>
          <a:lstStyle/>
          <a:p>
            <a:r>
              <a:rPr lang="en" dirty="0"/>
              <a:t>Future Work</a:t>
            </a:r>
            <a:endParaRPr dirty="0"/>
          </a:p>
        </p:txBody>
      </p:sp>
      <p:sp>
        <p:nvSpPr>
          <p:cNvPr id="1124" name="Google Shape;1124;p58"/>
          <p:cNvSpPr txBox="1">
            <a:spLocks noGrp="1"/>
          </p:cNvSpPr>
          <p:nvPr>
            <p:ph type="body" idx="1"/>
          </p:nvPr>
        </p:nvSpPr>
        <p:spPr>
          <a:xfrm>
            <a:off x="959999" y="1649436"/>
            <a:ext cx="6435883" cy="3379600"/>
          </a:xfrm>
          <a:prstGeom prst="rect">
            <a:avLst/>
          </a:prstGeom>
        </p:spPr>
        <p:txBody>
          <a:bodyPr spcFirstLastPara="1" wrap="square" lIns="121900" tIns="121900" rIns="121900" bIns="121900" anchor="t" anchorCtr="0">
            <a:noAutofit/>
          </a:bodyPr>
          <a:lstStyle/>
          <a:p>
            <a:r>
              <a:rPr lang="en" sz="1800" dirty="0">
                <a:solidFill>
                  <a:schemeClr val="hlink"/>
                </a:solidFill>
                <a:uFill>
                  <a:noFill/>
                </a:uFill>
              </a:rPr>
              <a:t>Add features such as preferred foot and team bias to the model</a:t>
            </a:r>
          </a:p>
          <a:p>
            <a:r>
              <a:rPr lang="en" sz="1800" dirty="0">
                <a:solidFill>
                  <a:schemeClr val="hlink"/>
                </a:solidFill>
                <a:uFill>
                  <a:noFill/>
                </a:uFill>
              </a:rPr>
              <a:t>Tweak and automate the weights in the cosine similarity algorithm to account for the traits importance for each position</a:t>
            </a:r>
          </a:p>
          <a:p>
            <a:r>
              <a:rPr lang="en" sz="1800" dirty="0">
                <a:solidFill>
                  <a:schemeClr val="hlink"/>
                </a:solidFill>
                <a:uFill>
                  <a:noFill/>
                </a:uFill>
              </a:rPr>
              <a:t>With the knowledge of how traits values are derived, we could expand the model to identify similar players in other positions as well</a:t>
            </a:r>
          </a:p>
          <a:p>
            <a:r>
              <a:rPr lang="en" sz="1800" dirty="0">
                <a:solidFill>
                  <a:schemeClr val="hlink"/>
                </a:solidFill>
                <a:uFill>
                  <a:noFill/>
                </a:uFill>
              </a:rPr>
              <a:t>Use in conjunction with age curve to display the performance of similar players by age</a:t>
            </a:r>
          </a:p>
          <a:p>
            <a:endParaRPr sz="1800" dirty="0">
              <a:solidFill>
                <a:schemeClr val="dk1"/>
              </a:solidFill>
            </a:endParaRPr>
          </a:p>
        </p:txBody>
      </p:sp>
      <p:cxnSp>
        <p:nvCxnSpPr>
          <p:cNvPr id="1125" name="Google Shape;1125;p58"/>
          <p:cNvCxnSpPr/>
          <p:nvPr/>
        </p:nvCxnSpPr>
        <p:spPr>
          <a:xfrm flipH="1">
            <a:off x="6949500" y="5029200"/>
            <a:ext cx="3848000" cy="965200"/>
          </a:xfrm>
          <a:prstGeom prst="straightConnector1">
            <a:avLst/>
          </a:prstGeom>
          <a:noFill/>
          <a:ln w="19050" cap="flat" cmpd="sng">
            <a:solidFill>
              <a:srgbClr val="CCCCCC"/>
            </a:solidFill>
            <a:prstDash val="solid"/>
            <a:round/>
            <a:headEnd type="none" w="med" len="med"/>
            <a:tailEnd type="none" w="med" len="med"/>
          </a:ln>
        </p:spPr>
      </p:cxnSp>
      <p:pic>
        <p:nvPicPr>
          <p:cNvPr id="1126" name="Google Shape;1126;p58"/>
          <p:cNvPicPr preferRelativeResize="0"/>
          <p:nvPr/>
        </p:nvPicPr>
        <p:blipFill>
          <a:blip r:embed="rId3">
            <a:alphaModFix/>
          </a:blip>
          <a:stretch>
            <a:fillRect/>
          </a:stretch>
        </p:blipFill>
        <p:spPr>
          <a:xfrm>
            <a:off x="5295898" y="4229354"/>
            <a:ext cx="3310415" cy="3310415"/>
          </a:xfrm>
          <a:prstGeom prst="rect">
            <a:avLst/>
          </a:prstGeom>
          <a:noFill/>
          <a:ln>
            <a:noFill/>
          </a:ln>
        </p:spPr>
      </p:pic>
      <p:pic>
        <p:nvPicPr>
          <p:cNvPr id="1127" name="Google Shape;1127;p58"/>
          <p:cNvPicPr preferRelativeResize="0"/>
          <p:nvPr/>
        </p:nvPicPr>
        <p:blipFill>
          <a:blip r:embed="rId4">
            <a:alphaModFix/>
          </a:blip>
          <a:stretch>
            <a:fillRect/>
          </a:stretch>
        </p:blipFill>
        <p:spPr>
          <a:xfrm>
            <a:off x="9927601" y="4089667"/>
            <a:ext cx="1842732" cy="184273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cxnSp>
        <p:nvCxnSpPr>
          <p:cNvPr id="729" name="Google Shape;729;p53"/>
          <p:cNvCxnSpPr/>
          <p:nvPr/>
        </p:nvCxnSpPr>
        <p:spPr>
          <a:xfrm>
            <a:off x="1003300" y="647700"/>
            <a:ext cx="5423200" cy="6020000"/>
          </a:xfrm>
          <a:prstGeom prst="straightConnector1">
            <a:avLst/>
          </a:prstGeom>
          <a:noFill/>
          <a:ln w="19050" cap="flat" cmpd="sng">
            <a:solidFill>
              <a:srgbClr val="CCCCCC"/>
            </a:solidFill>
            <a:prstDash val="solid"/>
            <a:round/>
            <a:headEnd type="none" w="med" len="med"/>
            <a:tailEnd type="none" w="med" len="med"/>
          </a:ln>
        </p:spPr>
      </p:cxnSp>
      <p:pic>
        <p:nvPicPr>
          <p:cNvPr id="730" name="Google Shape;730;p53"/>
          <p:cNvPicPr preferRelativeResize="0"/>
          <p:nvPr/>
        </p:nvPicPr>
        <p:blipFill>
          <a:blip r:embed="rId3">
            <a:alphaModFix/>
          </a:blip>
          <a:stretch>
            <a:fillRect/>
          </a:stretch>
        </p:blipFill>
        <p:spPr>
          <a:xfrm>
            <a:off x="4771655" y="4963198"/>
            <a:ext cx="3310415" cy="3310415"/>
          </a:xfrm>
          <a:prstGeom prst="rect">
            <a:avLst/>
          </a:prstGeom>
          <a:noFill/>
          <a:ln>
            <a:noFill/>
          </a:ln>
        </p:spPr>
      </p:pic>
      <p:cxnSp>
        <p:nvCxnSpPr>
          <p:cNvPr id="731" name="Google Shape;731;p53"/>
          <p:cNvCxnSpPr/>
          <p:nvPr/>
        </p:nvCxnSpPr>
        <p:spPr>
          <a:xfrm>
            <a:off x="10223500" y="977900"/>
            <a:ext cx="2032000" cy="1689200"/>
          </a:xfrm>
          <a:prstGeom prst="straightConnector1">
            <a:avLst/>
          </a:prstGeom>
          <a:noFill/>
          <a:ln w="19050" cap="flat" cmpd="sng">
            <a:solidFill>
              <a:srgbClr val="CCCCCC"/>
            </a:solidFill>
            <a:prstDash val="solid"/>
            <a:round/>
            <a:headEnd type="none" w="med" len="med"/>
            <a:tailEnd type="none" w="med" len="med"/>
          </a:ln>
        </p:spPr>
      </p:cxnSp>
      <p:sp>
        <p:nvSpPr>
          <p:cNvPr id="732" name="Google Shape;732;p53"/>
          <p:cNvSpPr txBox="1">
            <a:spLocks noGrp="1"/>
          </p:cNvSpPr>
          <p:nvPr>
            <p:ph type="title"/>
          </p:nvPr>
        </p:nvSpPr>
        <p:spPr>
          <a:xfrm>
            <a:off x="6666870" y="2164201"/>
            <a:ext cx="3877200" cy="752400"/>
          </a:xfrm>
          <a:prstGeom prst="rect">
            <a:avLst/>
          </a:prstGeom>
        </p:spPr>
        <p:txBody>
          <a:bodyPr spcFirstLastPara="1" wrap="square" lIns="121900" tIns="121900" rIns="121900" bIns="121900" anchor="ctr" anchorCtr="0">
            <a:noAutofit/>
          </a:bodyPr>
          <a:lstStyle/>
          <a:p>
            <a:r>
              <a:rPr lang="en" sz="6600" dirty="0"/>
              <a:t>Thanks</a:t>
            </a:r>
            <a:endParaRPr sz="6600" dirty="0"/>
          </a:p>
        </p:txBody>
      </p:sp>
      <p:sp>
        <p:nvSpPr>
          <p:cNvPr id="733" name="Google Shape;733;p53"/>
          <p:cNvSpPr txBox="1">
            <a:spLocks noGrp="1"/>
          </p:cNvSpPr>
          <p:nvPr>
            <p:ph type="subTitle" idx="1"/>
          </p:nvPr>
        </p:nvSpPr>
        <p:spPr>
          <a:xfrm rot="-355">
            <a:off x="6667212" y="3145309"/>
            <a:ext cx="3876800" cy="1734624"/>
          </a:xfrm>
          <a:prstGeom prst="rect">
            <a:avLst/>
          </a:prstGeom>
        </p:spPr>
        <p:txBody>
          <a:bodyPr spcFirstLastPara="1" wrap="square" lIns="121900" tIns="121900" rIns="121900" bIns="121900" anchor="t" anchorCtr="0">
            <a:noAutofit/>
          </a:bodyPr>
          <a:lstStyle/>
          <a:p>
            <a:pPr marL="0" indent="0" algn="l"/>
            <a:r>
              <a:rPr lang="en" sz="2000" dirty="0"/>
              <a:t>     kelvinlimwan@gmail.com</a:t>
            </a:r>
          </a:p>
          <a:p>
            <a:pPr marL="0" indent="0" algn="l"/>
            <a:endParaRPr lang="en" sz="2000" dirty="0"/>
          </a:p>
          <a:p>
            <a:pPr marL="0" indent="0" algn="l"/>
            <a:r>
              <a:rPr lang="en-AU" sz="2000" dirty="0"/>
              <a:t>     +61 410 223 214</a:t>
            </a:r>
          </a:p>
          <a:p>
            <a:pPr marL="0" indent="0" algn="l"/>
            <a:endParaRPr lang="en-AU" sz="2000" dirty="0"/>
          </a:p>
          <a:p>
            <a:pPr marL="0" indent="0" algn="l"/>
            <a:r>
              <a:rPr lang="en-AU" sz="2000" dirty="0"/>
              <a:t>     </a:t>
            </a:r>
            <a:r>
              <a:rPr lang="en-AU" sz="2000" dirty="0">
                <a:hlinkClick r:id="rId4"/>
              </a:rPr>
              <a:t>LinkedIn: Kelvin Lim Wan</a:t>
            </a:r>
            <a:endParaRPr sz="2000" dirty="0"/>
          </a:p>
        </p:txBody>
      </p:sp>
      <p:pic>
        <p:nvPicPr>
          <p:cNvPr id="734" name="Google Shape;734;p53" descr="Football goal in the net"/>
          <p:cNvPicPr preferRelativeResize="0"/>
          <p:nvPr/>
        </p:nvPicPr>
        <p:blipFill>
          <a:blip r:embed="rId5">
            <a:extLst>
              <a:ext uri="{28A0092B-C50C-407E-A947-70E740481C1C}">
                <a14:useLocalDpi xmlns:a14="http://schemas.microsoft.com/office/drawing/2010/main" val="0"/>
              </a:ext>
            </a:extLst>
          </a:blip>
          <a:srcRect l="16624" r="16624"/>
          <a:stretch/>
        </p:blipFill>
        <p:spPr>
          <a:xfrm>
            <a:off x="1508119" y="1396200"/>
            <a:ext cx="4069200" cy="4065600"/>
          </a:xfrm>
          <a:prstGeom prst="ellipse">
            <a:avLst/>
          </a:prstGeom>
          <a:noFill/>
          <a:ln>
            <a:noFill/>
          </a:ln>
          <a:effectLst>
            <a:outerShdw blurRad="57150" dist="19050" dir="5400000" algn="bl" rotWithShape="0">
              <a:srgbClr val="000000">
                <a:alpha val="50000"/>
              </a:srgbClr>
            </a:outerShdw>
          </a:effectLst>
        </p:spPr>
      </p:pic>
      <p:cxnSp>
        <p:nvCxnSpPr>
          <p:cNvPr id="735" name="Google Shape;735;p53"/>
          <p:cNvCxnSpPr/>
          <p:nvPr/>
        </p:nvCxnSpPr>
        <p:spPr>
          <a:xfrm>
            <a:off x="7943784" y="3070451"/>
            <a:ext cx="1323600" cy="0"/>
          </a:xfrm>
          <a:prstGeom prst="straightConnector1">
            <a:avLst/>
          </a:prstGeom>
          <a:noFill/>
          <a:ln w="19050" cap="flat" cmpd="sng">
            <a:solidFill>
              <a:srgbClr val="CCCCCC"/>
            </a:solidFill>
            <a:prstDash val="solid"/>
            <a:round/>
            <a:headEnd type="none" w="med" len="med"/>
            <a:tailEnd type="none" w="med" len="med"/>
          </a:ln>
        </p:spPr>
      </p:cxnSp>
      <p:pic>
        <p:nvPicPr>
          <p:cNvPr id="736" name="Google Shape;736;p53"/>
          <p:cNvPicPr preferRelativeResize="0"/>
          <p:nvPr/>
        </p:nvPicPr>
        <p:blipFill>
          <a:blip r:embed="rId6">
            <a:alphaModFix/>
          </a:blip>
          <a:stretch>
            <a:fillRect/>
          </a:stretch>
        </p:blipFill>
        <p:spPr>
          <a:xfrm>
            <a:off x="11232005" y="1722305"/>
            <a:ext cx="1636201" cy="1636201"/>
          </a:xfrm>
          <a:prstGeom prst="rect">
            <a:avLst/>
          </a:prstGeom>
          <a:noFill/>
          <a:ln>
            <a:noFill/>
          </a:ln>
        </p:spPr>
      </p:pic>
      <p:pic>
        <p:nvPicPr>
          <p:cNvPr id="737" name="Google Shape;737;p53"/>
          <p:cNvPicPr preferRelativeResize="0"/>
          <p:nvPr/>
        </p:nvPicPr>
        <p:blipFill>
          <a:blip r:embed="rId7">
            <a:alphaModFix/>
          </a:blip>
          <a:stretch>
            <a:fillRect/>
          </a:stretch>
        </p:blipFill>
        <p:spPr>
          <a:xfrm>
            <a:off x="8765735" y="-551535"/>
            <a:ext cx="2715736" cy="2715736"/>
          </a:xfrm>
          <a:prstGeom prst="rect">
            <a:avLst/>
          </a:prstGeom>
          <a:noFill/>
          <a:ln>
            <a:noFill/>
          </a:ln>
        </p:spPr>
      </p:pic>
      <p:pic>
        <p:nvPicPr>
          <p:cNvPr id="738" name="Google Shape;738;p53"/>
          <p:cNvPicPr preferRelativeResize="0"/>
          <p:nvPr/>
        </p:nvPicPr>
        <p:blipFill>
          <a:blip r:embed="rId8">
            <a:alphaModFix/>
          </a:blip>
          <a:stretch>
            <a:fillRect/>
          </a:stretch>
        </p:blipFill>
        <p:spPr>
          <a:xfrm>
            <a:off x="-221098" y="-551532"/>
            <a:ext cx="2362199" cy="2362199"/>
          </a:xfrm>
          <a:prstGeom prst="rect">
            <a:avLst/>
          </a:prstGeom>
          <a:noFill/>
          <a:ln>
            <a:noFill/>
          </a:ln>
        </p:spPr>
      </p:pic>
      <p:sp>
        <p:nvSpPr>
          <p:cNvPr id="2" name="Google Shape;8891;p69">
            <a:extLst>
              <a:ext uri="{FF2B5EF4-FFF2-40B4-BE49-F238E27FC236}">
                <a16:creationId xmlns:a16="http://schemas.microsoft.com/office/drawing/2014/main" id="{C7114B0B-96B9-49EF-1DE6-3078F81CC4FF}"/>
              </a:ext>
            </a:extLst>
          </p:cNvPr>
          <p:cNvSpPr/>
          <p:nvPr/>
        </p:nvSpPr>
        <p:spPr>
          <a:xfrm>
            <a:off x="6715232" y="3908336"/>
            <a:ext cx="252000" cy="252000"/>
          </a:xfrm>
          <a:custGeom>
            <a:avLst/>
            <a:gdLst/>
            <a:ahLst/>
            <a:cxnLst/>
            <a:rect l="l" t="t" r="r" b="b"/>
            <a:pathLst>
              <a:path w="20089" h="19323" extrusionOk="0">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rgbClr val="EB8F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Google Shape;8890;p69">
            <a:extLst>
              <a:ext uri="{FF2B5EF4-FFF2-40B4-BE49-F238E27FC236}">
                <a16:creationId xmlns:a16="http://schemas.microsoft.com/office/drawing/2014/main" id="{9D8A6429-304B-8FE5-951A-94EAE97412FC}"/>
              </a:ext>
            </a:extLst>
          </p:cNvPr>
          <p:cNvSpPr/>
          <p:nvPr/>
        </p:nvSpPr>
        <p:spPr>
          <a:xfrm>
            <a:off x="6715232" y="3357344"/>
            <a:ext cx="252000" cy="180000"/>
          </a:xfrm>
          <a:custGeom>
            <a:avLst/>
            <a:gdLst/>
            <a:ahLst/>
            <a:cxnLst/>
            <a:rect l="l" t="t" r="r" b="b"/>
            <a:pathLst>
              <a:path w="19325" h="12456" extrusionOk="0">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rgbClr val="334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 name="Google Shape;8904;p69">
            <a:extLst>
              <a:ext uri="{FF2B5EF4-FFF2-40B4-BE49-F238E27FC236}">
                <a16:creationId xmlns:a16="http://schemas.microsoft.com/office/drawing/2014/main" id="{D786C60D-1705-D871-7694-2F1A9FC9BBF1}"/>
              </a:ext>
            </a:extLst>
          </p:cNvPr>
          <p:cNvSpPr/>
          <p:nvPr/>
        </p:nvSpPr>
        <p:spPr>
          <a:xfrm>
            <a:off x="6715232" y="4530997"/>
            <a:ext cx="252000" cy="252000"/>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F1BE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5"/>
          <p:cNvSpPr txBox="1">
            <a:spLocks noGrp="1"/>
          </p:cNvSpPr>
          <p:nvPr>
            <p:ph type="title"/>
          </p:nvPr>
        </p:nvSpPr>
        <p:spPr>
          <a:xfrm>
            <a:off x="960000" y="720000"/>
            <a:ext cx="10272000" cy="752400"/>
          </a:xfrm>
          <a:prstGeom prst="rect">
            <a:avLst/>
          </a:prstGeom>
        </p:spPr>
        <p:txBody>
          <a:bodyPr spcFirstLastPara="1" wrap="square" lIns="121900" tIns="121900" rIns="121900" bIns="121900" anchor="ctr" anchorCtr="0">
            <a:noAutofit/>
          </a:bodyPr>
          <a:lstStyle/>
          <a:p>
            <a:r>
              <a:rPr lang="en" dirty="0"/>
              <a:t>Motivation</a:t>
            </a:r>
            <a:endParaRPr dirty="0"/>
          </a:p>
        </p:txBody>
      </p:sp>
      <p:sp>
        <p:nvSpPr>
          <p:cNvPr id="313" name="Google Shape;313;p35"/>
          <p:cNvSpPr txBox="1">
            <a:spLocks noGrp="1"/>
          </p:cNvSpPr>
          <p:nvPr>
            <p:ph type="title" idx="2"/>
          </p:nvPr>
        </p:nvSpPr>
        <p:spPr>
          <a:xfrm>
            <a:off x="957000" y="1661933"/>
            <a:ext cx="10278000" cy="574800"/>
          </a:xfrm>
          <a:prstGeom prst="rect">
            <a:avLst/>
          </a:prstGeom>
          <a:ln>
            <a:noFill/>
          </a:ln>
        </p:spPr>
        <p:txBody>
          <a:bodyPr spcFirstLastPara="1" wrap="square" lIns="121900" tIns="121900" rIns="121900" bIns="121900" anchor="b" anchorCtr="0">
            <a:noAutofit/>
          </a:bodyPr>
          <a:lstStyle/>
          <a:p>
            <a:r>
              <a:rPr lang="en" sz="2000" dirty="0"/>
              <a:t>What is the problem?</a:t>
            </a:r>
            <a:endParaRPr sz="2000" dirty="0"/>
          </a:p>
        </p:txBody>
      </p:sp>
      <p:sp>
        <p:nvSpPr>
          <p:cNvPr id="314" name="Google Shape;314;p35"/>
          <p:cNvSpPr txBox="1">
            <a:spLocks noGrp="1"/>
          </p:cNvSpPr>
          <p:nvPr>
            <p:ph type="subTitle" idx="1"/>
          </p:nvPr>
        </p:nvSpPr>
        <p:spPr>
          <a:xfrm>
            <a:off x="960000" y="2126166"/>
            <a:ext cx="10272000" cy="919433"/>
          </a:xfrm>
          <a:prstGeom prst="rect">
            <a:avLst/>
          </a:prstGeom>
          <a:ln>
            <a:noFill/>
          </a:ln>
        </p:spPr>
        <p:txBody>
          <a:bodyPr spcFirstLastPara="1" wrap="square" lIns="121900" tIns="121900" rIns="121900" bIns="121900" anchor="ctr" anchorCtr="0">
            <a:noAutofit/>
          </a:bodyPr>
          <a:lstStyle/>
          <a:p>
            <a:pPr marL="0" indent="0" algn="just"/>
            <a:r>
              <a:rPr lang="en-GB" sz="1800" dirty="0"/>
              <a:t>Upon the departure or ageing of a player, clubs need to identify a player that has a similar technical profile to the departed player if they aim to maintain their current style of play. Further, clubs might be interested in an alternative player who is technically similar to an unobtainable target player.</a:t>
            </a:r>
          </a:p>
        </p:txBody>
      </p:sp>
      <p:sp>
        <p:nvSpPr>
          <p:cNvPr id="315" name="Google Shape;315;p35"/>
          <p:cNvSpPr txBox="1">
            <a:spLocks noGrp="1"/>
          </p:cNvSpPr>
          <p:nvPr>
            <p:ph type="title" idx="3"/>
          </p:nvPr>
        </p:nvSpPr>
        <p:spPr>
          <a:xfrm>
            <a:off x="957000" y="3268367"/>
            <a:ext cx="10278000" cy="573200"/>
          </a:xfrm>
          <a:prstGeom prst="rect">
            <a:avLst/>
          </a:prstGeom>
          <a:ln>
            <a:noFill/>
          </a:ln>
        </p:spPr>
        <p:txBody>
          <a:bodyPr spcFirstLastPara="1" wrap="square" lIns="121900" tIns="121900" rIns="121900" bIns="121900" anchor="b" anchorCtr="0">
            <a:noAutofit/>
          </a:bodyPr>
          <a:lstStyle/>
          <a:p>
            <a:r>
              <a:rPr lang="en" sz="2000" dirty="0"/>
              <a:t>Why is the problem important?</a:t>
            </a:r>
            <a:endParaRPr sz="2000" dirty="0"/>
          </a:p>
        </p:txBody>
      </p:sp>
      <p:sp>
        <p:nvSpPr>
          <p:cNvPr id="316" name="Google Shape;316;p35"/>
          <p:cNvSpPr txBox="1">
            <a:spLocks noGrp="1"/>
          </p:cNvSpPr>
          <p:nvPr>
            <p:ph type="subTitle" idx="4"/>
          </p:nvPr>
        </p:nvSpPr>
        <p:spPr>
          <a:xfrm>
            <a:off x="957000" y="3732750"/>
            <a:ext cx="10278000" cy="928443"/>
          </a:xfrm>
          <a:prstGeom prst="rect">
            <a:avLst/>
          </a:prstGeom>
          <a:ln>
            <a:noFill/>
          </a:ln>
        </p:spPr>
        <p:txBody>
          <a:bodyPr spcFirstLastPara="1" wrap="square" lIns="121900" tIns="121900" rIns="121900" bIns="121900" anchor="ctr" anchorCtr="0">
            <a:noAutofit/>
          </a:bodyPr>
          <a:lstStyle/>
          <a:p>
            <a:pPr marL="0" indent="0" algn="just"/>
            <a:r>
              <a:rPr lang="en-GB" sz="1800" dirty="0"/>
              <a:t>With big data, clubs should be able to analyse a plethora of players all over the world in just a few clicks, while also eliminating cognitive bias. Besides, in order for less-wealthy clubs to compete with the rich in the transfer window, they need an accurate view on all potential players. </a:t>
            </a:r>
          </a:p>
        </p:txBody>
      </p:sp>
      <p:sp>
        <p:nvSpPr>
          <p:cNvPr id="317" name="Google Shape;317;p35"/>
          <p:cNvSpPr txBox="1">
            <a:spLocks noGrp="1"/>
          </p:cNvSpPr>
          <p:nvPr>
            <p:ph type="title" idx="5"/>
          </p:nvPr>
        </p:nvSpPr>
        <p:spPr>
          <a:xfrm>
            <a:off x="957000" y="4878551"/>
            <a:ext cx="10278000" cy="573200"/>
          </a:xfrm>
          <a:prstGeom prst="rect">
            <a:avLst/>
          </a:prstGeom>
          <a:ln>
            <a:noFill/>
          </a:ln>
        </p:spPr>
        <p:txBody>
          <a:bodyPr spcFirstLastPara="1" wrap="square" lIns="121900" tIns="121900" rIns="121900" bIns="121900" anchor="b" anchorCtr="0">
            <a:noAutofit/>
          </a:bodyPr>
          <a:lstStyle/>
          <a:p>
            <a:r>
              <a:rPr lang="en" sz="2000" dirty="0"/>
              <a:t>Why is the problem challenging?</a:t>
            </a:r>
            <a:endParaRPr sz="2000" dirty="0"/>
          </a:p>
        </p:txBody>
      </p:sp>
      <p:sp>
        <p:nvSpPr>
          <p:cNvPr id="318" name="Google Shape;318;p35"/>
          <p:cNvSpPr txBox="1">
            <a:spLocks noGrp="1"/>
          </p:cNvSpPr>
          <p:nvPr>
            <p:ph type="subTitle" idx="6"/>
          </p:nvPr>
        </p:nvSpPr>
        <p:spPr>
          <a:xfrm>
            <a:off x="957000" y="5350300"/>
            <a:ext cx="10278000" cy="928800"/>
          </a:xfrm>
          <a:prstGeom prst="rect">
            <a:avLst/>
          </a:prstGeom>
          <a:ln>
            <a:noFill/>
          </a:ln>
        </p:spPr>
        <p:txBody>
          <a:bodyPr spcFirstLastPara="1" wrap="square" lIns="121900" tIns="121900" rIns="121900" bIns="121900" anchor="ctr" anchorCtr="0">
            <a:noAutofit/>
          </a:bodyPr>
          <a:lstStyle/>
          <a:p>
            <a:pPr marL="0" indent="0" algn="just"/>
            <a:r>
              <a:rPr lang="en-GB" sz="1800" dirty="0"/>
              <a:t>Since football is low-scoring, time-varying and free-flowing, data points collected during matches are not as informative as in other sports. In addition, player similarity is highly subjective, which means that collecting scores from experts as labels would not only be expensive, but also biased.</a:t>
            </a:r>
          </a:p>
        </p:txBody>
      </p:sp>
      <p:cxnSp>
        <p:nvCxnSpPr>
          <p:cNvPr id="319" name="Google Shape;319;p35"/>
          <p:cNvCxnSpPr/>
          <p:nvPr/>
        </p:nvCxnSpPr>
        <p:spPr>
          <a:xfrm>
            <a:off x="5042000" y="3128730"/>
            <a:ext cx="2108000" cy="0"/>
          </a:xfrm>
          <a:prstGeom prst="straightConnector1">
            <a:avLst/>
          </a:prstGeom>
          <a:noFill/>
          <a:ln w="19050" cap="flat" cmpd="sng">
            <a:solidFill>
              <a:srgbClr val="CCCCCC"/>
            </a:solidFill>
            <a:prstDash val="solid"/>
            <a:round/>
            <a:headEnd type="none" w="med" len="med"/>
            <a:tailEnd type="none" w="med" len="med"/>
          </a:ln>
        </p:spPr>
      </p:cxnSp>
      <p:cxnSp>
        <p:nvCxnSpPr>
          <p:cNvPr id="320" name="Google Shape;320;p35"/>
          <p:cNvCxnSpPr/>
          <p:nvPr/>
        </p:nvCxnSpPr>
        <p:spPr>
          <a:xfrm>
            <a:off x="5042000" y="4744330"/>
            <a:ext cx="2108000" cy="0"/>
          </a:xfrm>
          <a:prstGeom prst="straightConnector1">
            <a:avLst/>
          </a:prstGeom>
          <a:noFill/>
          <a:ln w="19050" cap="flat" cmpd="sng">
            <a:solidFill>
              <a:srgbClr val="CCCCCC"/>
            </a:solidFill>
            <a:prstDash val="solid"/>
            <a:round/>
            <a:headEnd type="none" w="med" len="med"/>
            <a:tailEnd type="none" w="med" len="med"/>
          </a:ln>
        </p:spPr>
      </p:cxnSp>
      <p:pic>
        <p:nvPicPr>
          <p:cNvPr id="321" name="Google Shape;321;p35"/>
          <p:cNvPicPr preferRelativeResize="0"/>
          <p:nvPr/>
        </p:nvPicPr>
        <p:blipFill>
          <a:blip r:embed="rId3">
            <a:alphaModFix/>
          </a:blip>
          <a:stretch>
            <a:fillRect/>
          </a:stretch>
        </p:blipFill>
        <p:spPr>
          <a:xfrm>
            <a:off x="8552831" y="-1274201"/>
            <a:ext cx="3310415" cy="331041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cxnSp>
        <p:nvCxnSpPr>
          <p:cNvPr id="378" name="Google Shape;378;p38"/>
          <p:cNvCxnSpPr/>
          <p:nvPr/>
        </p:nvCxnSpPr>
        <p:spPr>
          <a:xfrm>
            <a:off x="10058400" y="317500"/>
            <a:ext cx="2133600" cy="2273200"/>
          </a:xfrm>
          <a:prstGeom prst="straightConnector1">
            <a:avLst/>
          </a:prstGeom>
          <a:noFill/>
          <a:ln w="19050" cap="flat" cmpd="sng">
            <a:solidFill>
              <a:srgbClr val="CCCCCC"/>
            </a:solidFill>
            <a:prstDash val="solid"/>
            <a:round/>
            <a:headEnd type="none" w="med" len="med"/>
            <a:tailEnd type="none" w="med" len="med"/>
          </a:ln>
        </p:spPr>
      </p:cxnSp>
      <p:cxnSp>
        <p:nvCxnSpPr>
          <p:cNvPr id="379" name="Google Shape;379;p38"/>
          <p:cNvCxnSpPr/>
          <p:nvPr/>
        </p:nvCxnSpPr>
        <p:spPr>
          <a:xfrm>
            <a:off x="114300" y="4610100"/>
            <a:ext cx="787600" cy="2057600"/>
          </a:xfrm>
          <a:prstGeom prst="straightConnector1">
            <a:avLst/>
          </a:prstGeom>
          <a:noFill/>
          <a:ln w="19050" cap="flat" cmpd="sng">
            <a:solidFill>
              <a:srgbClr val="CCCCCC"/>
            </a:solidFill>
            <a:prstDash val="solid"/>
            <a:round/>
            <a:headEnd type="none" w="med" len="med"/>
            <a:tailEnd type="none" w="med" len="med"/>
          </a:ln>
        </p:spPr>
      </p:cxnSp>
      <p:sp>
        <p:nvSpPr>
          <p:cNvPr id="380" name="Google Shape;380;p38"/>
          <p:cNvSpPr txBox="1">
            <a:spLocks noGrp="1"/>
          </p:cNvSpPr>
          <p:nvPr>
            <p:ph type="title"/>
          </p:nvPr>
        </p:nvSpPr>
        <p:spPr>
          <a:xfrm>
            <a:off x="960000" y="720000"/>
            <a:ext cx="10272000" cy="752400"/>
          </a:xfrm>
          <a:prstGeom prst="rect">
            <a:avLst/>
          </a:prstGeom>
        </p:spPr>
        <p:txBody>
          <a:bodyPr spcFirstLastPara="1" wrap="square" lIns="121900" tIns="121900" rIns="121900" bIns="121900" anchor="ctr" anchorCtr="0">
            <a:noAutofit/>
          </a:bodyPr>
          <a:lstStyle/>
          <a:p>
            <a:r>
              <a:rPr lang="en" dirty="0"/>
              <a:t>Research Questions</a:t>
            </a:r>
            <a:endParaRPr dirty="0"/>
          </a:p>
        </p:txBody>
      </p:sp>
      <p:sp>
        <p:nvSpPr>
          <p:cNvPr id="381" name="Google Shape;381;p38"/>
          <p:cNvSpPr txBox="1">
            <a:spLocks noGrp="1"/>
          </p:cNvSpPr>
          <p:nvPr>
            <p:ph type="title" idx="2"/>
          </p:nvPr>
        </p:nvSpPr>
        <p:spPr>
          <a:xfrm>
            <a:off x="2796250" y="2618636"/>
            <a:ext cx="8435749" cy="798063"/>
          </a:xfrm>
          <a:prstGeom prst="rect">
            <a:avLst/>
          </a:prstGeom>
        </p:spPr>
        <p:txBody>
          <a:bodyPr spcFirstLastPara="1" wrap="square" lIns="121900" tIns="121900" rIns="121900" bIns="121900" anchor="ctr" anchorCtr="0">
            <a:noAutofit/>
          </a:bodyPr>
          <a:lstStyle/>
          <a:p>
            <a:r>
              <a:rPr lang="en-AU" sz="2200" dirty="0"/>
              <a:t>Which algorithm is the most accurate and intuitive in outputting similar players and similarity scores given a query player?</a:t>
            </a:r>
          </a:p>
        </p:txBody>
      </p:sp>
      <p:pic>
        <p:nvPicPr>
          <p:cNvPr id="389" name="Google Shape;389;p38"/>
          <p:cNvPicPr preferRelativeResize="0"/>
          <p:nvPr/>
        </p:nvPicPr>
        <p:blipFill>
          <a:blip r:embed="rId3">
            <a:alphaModFix/>
          </a:blip>
          <a:stretch>
            <a:fillRect/>
          </a:stretch>
        </p:blipFill>
        <p:spPr>
          <a:xfrm>
            <a:off x="1265184" y="3967863"/>
            <a:ext cx="1563865" cy="1563903"/>
          </a:xfrm>
          <a:prstGeom prst="rect">
            <a:avLst/>
          </a:prstGeom>
          <a:noFill/>
          <a:ln>
            <a:noFill/>
          </a:ln>
        </p:spPr>
      </p:pic>
      <p:pic>
        <p:nvPicPr>
          <p:cNvPr id="390" name="Google Shape;390;p38"/>
          <p:cNvPicPr preferRelativeResize="0"/>
          <p:nvPr/>
        </p:nvPicPr>
        <p:blipFill>
          <a:blip r:embed="rId3">
            <a:alphaModFix/>
          </a:blip>
          <a:stretch>
            <a:fillRect/>
          </a:stretch>
        </p:blipFill>
        <p:spPr>
          <a:xfrm>
            <a:off x="1265184" y="2235716"/>
            <a:ext cx="1563865" cy="1563903"/>
          </a:xfrm>
          <a:prstGeom prst="rect">
            <a:avLst/>
          </a:prstGeom>
          <a:noFill/>
          <a:ln>
            <a:noFill/>
          </a:ln>
        </p:spPr>
      </p:pic>
      <p:pic>
        <p:nvPicPr>
          <p:cNvPr id="416" name="Google Shape;416;p38"/>
          <p:cNvPicPr preferRelativeResize="0"/>
          <p:nvPr/>
        </p:nvPicPr>
        <p:blipFill>
          <a:blip r:embed="rId4">
            <a:alphaModFix/>
          </a:blip>
          <a:stretch>
            <a:fillRect/>
          </a:stretch>
        </p:blipFill>
        <p:spPr>
          <a:xfrm>
            <a:off x="8757335" y="-900599"/>
            <a:ext cx="2474667" cy="2474635"/>
          </a:xfrm>
          <a:prstGeom prst="rect">
            <a:avLst/>
          </a:prstGeom>
          <a:noFill/>
          <a:ln>
            <a:noFill/>
          </a:ln>
        </p:spPr>
      </p:pic>
      <p:pic>
        <p:nvPicPr>
          <p:cNvPr id="417" name="Google Shape;417;p38"/>
          <p:cNvPicPr preferRelativeResize="0"/>
          <p:nvPr/>
        </p:nvPicPr>
        <p:blipFill>
          <a:blip r:embed="rId5">
            <a:alphaModFix/>
          </a:blip>
          <a:stretch>
            <a:fillRect/>
          </a:stretch>
        </p:blipFill>
        <p:spPr>
          <a:xfrm>
            <a:off x="303834" y="6045202"/>
            <a:ext cx="1131265" cy="1132065"/>
          </a:xfrm>
          <a:prstGeom prst="rect">
            <a:avLst/>
          </a:prstGeom>
          <a:noFill/>
          <a:ln>
            <a:noFill/>
          </a:ln>
        </p:spPr>
      </p:pic>
      <p:pic>
        <p:nvPicPr>
          <p:cNvPr id="418" name="Google Shape;418;p38"/>
          <p:cNvPicPr preferRelativeResize="0"/>
          <p:nvPr/>
        </p:nvPicPr>
        <p:blipFill>
          <a:blip r:embed="rId6">
            <a:alphaModFix/>
          </a:blip>
          <a:stretch>
            <a:fillRect/>
          </a:stretch>
        </p:blipFill>
        <p:spPr>
          <a:xfrm>
            <a:off x="11484203" y="1894863"/>
            <a:ext cx="1291999" cy="1291999"/>
          </a:xfrm>
          <a:prstGeom prst="rect">
            <a:avLst/>
          </a:prstGeom>
          <a:noFill/>
          <a:ln>
            <a:noFill/>
          </a:ln>
        </p:spPr>
      </p:pic>
      <p:pic>
        <p:nvPicPr>
          <p:cNvPr id="419" name="Google Shape;419;p38"/>
          <p:cNvPicPr preferRelativeResize="0"/>
          <p:nvPr/>
        </p:nvPicPr>
        <p:blipFill>
          <a:blip r:embed="rId7">
            <a:alphaModFix/>
          </a:blip>
          <a:stretch>
            <a:fillRect/>
          </a:stretch>
        </p:blipFill>
        <p:spPr>
          <a:xfrm>
            <a:off x="-863010" y="3648086"/>
            <a:ext cx="1670615" cy="1670633"/>
          </a:xfrm>
          <a:prstGeom prst="rect">
            <a:avLst/>
          </a:prstGeom>
          <a:noFill/>
          <a:ln>
            <a:noFill/>
          </a:ln>
        </p:spPr>
      </p:pic>
      <p:sp>
        <p:nvSpPr>
          <p:cNvPr id="17" name="Google Shape;381;p38">
            <a:extLst>
              <a:ext uri="{FF2B5EF4-FFF2-40B4-BE49-F238E27FC236}">
                <a16:creationId xmlns:a16="http://schemas.microsoft.com/office/drawing/2014/main" id="{8AE3A943-0B22-1597-C69E-DCE0B6806A7A}"/>
              </a:ext>
            </a:extLst>
          </p:cNvPr>
          <p:cNvSpPr txBox="1">
            <a:spLocks/>
          </p:cNvSpPr>
          <p:nvPr/>
        </p:nvSpPr>
        <p:spPr>
          <a:xfrm>
            <a:off x="2796248" y="4350783"/>
            <a:ext cx="8435749" cy="79806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Libre Baskerville"/>
              <a:buNone/>
              <a:defRPr sz="2667" b="1" i="0" u="none" strike="noStrike" cap="none">
                <a:solidFill>
                  <a:schemeClr val="accent1"/>
                </a:solidFill>
                <a:latin typeface="Libre Baskerville"/>
                <a:ea typeface="Libre Baskerville"/>
                <a:cs typeface="Libre Baskerville"/>
                <a:sym typeface="Libre Baskerville"/>
              </a:defRPr>
            </a:lvl1pPr>
            <a:lvl2pPr marR="0" lvl="1" algn="ctr" rtl="0">
              <a:lnSpc>
                <a:spcPct val="100000"/>
              </a:lnSpc>
              <a:spcBef>
                <a:spcPts val="0"/>
              </a:spcBef>
              <a:spcAft>
                <a:spcPts val="0"/>
              </a:spcAft>
              <a:buClr>
                <a:schemeClr val="dk1"/>
              </a:buClr>
              <a:buSzPts val="2400"/>
              <a:buFont typeface="Merriweather Black"/>
              <a:buNone/>
              <a:defRPr sz="3200" b="0" i="0" u="none" strike="noStrike" cap="none">
                <a:solidFill>
                  <a:schemeClr val="dk1"/>
                </a:solidFill>
                <a:latin typeface="Merriweather Black"/>
                <a:ea typeface="Merriweather Black"/>
                <a:cs typeface="Merriweather Black"/>
                <a:sym typeface="Merriweather Black"/>
              </a:defRPr>
            </a:lvl2pPr>
            <a:lvl3pPr marR="0" lvl="2" algn="ctr" rtl="0">
              <a:lnSpc>
                <a:spcPct val="100000"/>
              </a:lnSpc>
              <a:spcBef>
                <a:spcPts val="0"/>
              </a:spcBef>
              <a:spcAft>
                <a:spcPts val="0"/>
              </a:spcAft>
              <a:buClr>
                <a:schemeClr val="dk1"/>
              </a:buClr>
              <a:buSzPts val="2400"/>
              <a:buFont typeface="Merriweather Black"/>
              <a:buNone/>
              <a:defRPr sz="3200" b="0" i="0" u="none" strike="noStrike" cap="none">
                <a:solidFill>
                  <a:schemeClr val="dk1"/>
                </a:solidFill>
                <a:latin typeface="Merriweather Black"/>
                <a:ea typeface="Merriweather Black"/>
                <a:cs typeface="Merriweather Black"/>
                <a:sym typeface="Merriweather Black"/>
              </a:defRPr>
            </a:lvl3pPr>
            <a:lvl4pPr marR="0" lvl="3" algn="ctr" rtl="0">
              <a:lnSpc>
                <a:spcPct val="100000"/>
              </a:lnSpc>
              <a:spcBef>
                <a:spcPts val="0"/>
              </a:spcBef>
              <a:spcAft>
                <a:spcPts val="0"/>
              </a:spcAft>
              <a:buClr>
                <a:schemeClr val="dk1"/>
              </a:buClr>
              <a:buSzPts val="2400"/>
              <a:buFont typeface="Merriweather Black"/>
              <a:buNone/>
              <a:defRPr sz="3200" b="0" i="0" u="none" strike="noStrike" cap="none">
                <a:solidFill>
                  <a:schemeClr val="dk1"/>
                </a:solidFill>
                <a:latin typeface="Merriweather Black"/>
                <a:ea typeface="Merriweather Black"/>
                <a:cs typeface="Merriweather Black"/>
                <a:sym typeface="Merriweather Black"/>
              </a:defRPr>
            </a:lvl4pPr>
            <a:lvl5pPr marR="0" lvl="4" algn="ctr" rtl="0">
              <a:lnSpc>
                <a:spcPct val="100000"/>
              </a:lnSpc>
              <a:spcBef>
                <a:spcPts val="0"/>
              </a:spcBef>
              <a:spcAft>
                <a:spcPts val="0"/>
              </a:spcAft>
              <a:buClr>
                <a:schemeClr val="dk1"/>
              </a:buClr>
              <a:buSzPts val="2400"/>
              <a:buFont typeface="Merriweather Black"/>
              <a:buNone/>
              <a:defRPr sz="3200" b="0" i="0" u="none" strike="noStrike" cap="none">
                <a:solidFill>
                  <a:schemeClr val="dk1"/>
                </a:solidFill>
                <a:latin typeface="Merriweather Black"/>
                <a:ea typeface="Merriweather Black"/>
                <a:cs typeface="Merriweather Black"/>
                <a:sym typeface="Merriweather Black"/>
              </a:defRPr>
            </a:lvl5pPr>
            <a:lvl6pPr marR="0" lvl="5" algn="ctr" rtl="0">
              <a:lnSpc>
                <a:spcPct val="100000"/>
              </a:lnSpc>
              <a:spcBef>
                <a:spcPts val="0"/>
              </a:spcBef>
              <a:spcAft>
                <a:spcPts val="0"/>
              </a:spcAft>
              <a:buClr>
                <a:schemeClr val="dk1"/>
              </a:buClr>
              <a:buSzPts val="2400"/>
              <a:buFont typeface="Merriweather Black"/>
              <a:buNone/>
              <a:defRPr sz="3200" b="0" i="0" u="none" strike="noStrike" cap="none">
                <a:solidFill>
                  <a:schemeClr val="dk1"/>
                </a:solidFill>
                <a:latin typeface="Merriweather Black"/>
                <a:ea typeface="Merriweather Black"/>
                <a:cs typeface="Merriweather Black"/>
                <a:sym typeface="Merriweather Black"/>
              </a:defRPr>
            </a:lvl6pPr>
            <a:lvl7pPr marR="0" lvl="6" algn="ctr" rtl="0">
              <a:lnSpc>
                <a:spcPct val="100000"/>
              </a:lnSpc>
              <a:spcBef>
                <a:spcPts val="0"/>
              </a:spcBef>
              <a:spcAft>
                <a:spcPts val="0"/>
              </a:spcAft>
              <a:buClr>
                <a:schemeClr val="dk1"/>
              </a:buClr>
              <a:buSzPts val="2400"/>
              <a:buFont typeface="Merriweather Black"/>
              <a:buNone/>
              <a:defRPr sz="3200" b="0" i="0" u="none" strike="noStrike" cap="none">
                <a:solidFill>
                  <a:schemeClr val="dk1"/>
                </a:solidFill>
                <a:latin typeface="Merriweather Black"/>
                <a:ea typeface="Merriweather Black"/>
                <a:cs typeface="Merriweather Black"/>
                <a:sym typeface="Merriweather Black"/>
              </a:defRPr>
            </a:lvl7pPr>
            <a:lvl8pPr marR="0" lvl="7" algn="ctr" rtl="0">
              <a:lnSpc>
                <a:spcPct val="100000"/>
              </a:lnSpc>
              <a:spcBef>
                <a:spcPts val="0"/>
              </a:spcBef>
              <a:spcAft>
                <a:spcPts val="0"/>
              </a:spcAft>
              <a:buClr>
                <a:schemeClr val="dk1"/>
              </a:buClr>
              <a:buSzPts val="2400"/>
              <a:buFont typeface="Merriweather Black"/>
              <a:buNone/>
              <a:defRPr sz="3200" b="0" i="0" u="none" strike="noStrike" cap="none">
                <a:solidFill>
                  <a:schemeClr val="dk1"/>
                </a:solidFill>
                <a:latin typeface="Merriweather Black"/>
                <a:ea typeface="Merriweather Black"/>
                <a:cs typeface="Merriweather Black"/>
                <a:sym typeface="Merriweather Black"/>
              </a:defRPr>
            </a:lvl8pPr>
            <a:lvl9pPr marR="0" lvl="8" algn="ctr" rtl="0">
              <a:lnSpc>
                <a:spcPct val="100000"/>
              </a:lnSpc>
              <a:spcBef>
                <a:spcPts val="0"/>
              </a:spcBef>
              <a:spcAft>
                <a:spcPts val="0"/>
              </a:spcAft>
              <a:buClr>
                <a:schemeClr val="dk1"/>
              </a:buClr>
              <a:buSzPts val="2400"/>
              <a:buFont typeface="Merriweather Black"/>
              <a:buNone/>
              <a:defRPr sz="3200" b="0" i="0" u="none" strike="noStrike" cap="none">
                <a:solidFill>
                  <a:schemeClr val="dk1"/>
                </a:solidFill>
                <a:latin typeface="Merriweather Black"/>
                <a:ea typeface="Merriweather Black"/>
                <a:cs typeface="Merriweather Black"/>
                <a:sym typeface="Merriweather Black"/>
              </a:defRPr>
            </a:lvl9pPr>
          </a:lstStyle>
          <a:p>
            <a:pPr marL="0" marR="0" lvl="0" indent="0" algn="l" defTabSz="914400" rtl="0" eaLnBrk="1" fontAlgn="auto" latinLnBrk="0" hangingPunct="1">
              <a:lnSpc>
                <a:spcPct val="100000"/>
              </a:lnSpc>
              <a:spcBef>
                <a:spcPts val="0"/>
              </a:spcBef>
              <a:spcAft>
                <a:spcPts val="0"/>
              </a:spcAft>
              <a:buClr>
                <a:srgbClr val="334070"/>
              </a:buClr>
              <a:buSzPts val="2400"/>
              <a:buFont typeface="Libre Baskerville"/>
              <a:buNone/>
              <a:tabLst/>
              <a:defRPr/>
            </a:pPr>
            <a:r>
              <a:rPr kumimoji="0" lang="en-AU" sz="2200" b="1" i="0" u="none" strike="noStrike" kern="0" cap="none" spc="0" normalizeH="0" baseline="0" noProof="0" dirty="0">
                <a:ln>
                  <a:noFill/>
                </a:ln>
                <a:solidFill>
                  <a:srgbClr val="334070"/>
                </a:solidFill>
                <a:effectLst/>
                <a:uLnTx/>
                <a:uFillTx/>
                <a:latin typeface="Libre Baskerville"/>
                <a:sym typeface="Libre Baskerville"/>
              </a:rPr>
              <a:t>How can a similarity algorithm be automated for dynamic samples of traits and differing frameworks?</a:t>
            </a:r>
          </a:p>
        </p:txBody>
      </p:sp>
      <p:sp>
        <p:nvSpPr>
          <p:cNvPr id="18" name="Google Shape;9746;p71">
            <a:extLst>
              <a:ext uri="{FF2B5EF4-FFF2-40B4-BE49-F238E27FC236}">
                <a16:creationId xmlns:a16="http://schemas.microsoft.com/office/drawing/2014/main" id="{9CF640D7-E74A-EC51-1AF4-0675EC23005A}"/>
              </a:ext>
            </a:extLst>
          </p:cNvPr>
          <p:cNvSpPr/>
          <p:nvPr/>
        </p:nvSpPr>
        <p:spPr>
          <a:xfrm>
            <a:off x="1796916" y="2767467"/>
            <a:ext cx="500400" cy="500400"/>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EB8F7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9" name="Google Shape;9643;p71">
            <a:extLst>
              <a:ext uri="{FF2B5EF4-FFF2-40B4-BE49-F238E27FC236}">
                <a16:creationId xmlns:a16="http://schemas.microsoft.com/office/drawing/2014/main" id="{DA48FF42-FBD1-D8B7-5C8F-4EA86F97972D}"/>
              </a:ext>
            </a:extLst>
          </p:cNvPr>
          <p:cNvSpPr/>
          <p:nvPr/>
        </p:nvSpPr>
        <p:spPr>
          <a:xfrm>
            <a:off x="1796916" y="4499614"/>
            <a:ext cx="500400" cy="500400"/>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707BA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1" name="Google Shape;301;p34"/>
          <p:cNvCxnSpPr/>
          <p:nvPr/>
        </p:nvCxnSpPr>
        <p:spPr>
          <a:xfrm flipH="1">
            <a:off x="6134200" y="1016000"/>
            <a:ext cx="4711600" cy="1282800"/>
          </a:xfrm>
          <a:prstGeom prst="straightConnector1">
            <a:avLst/>
          </a:prstGeom>
          <a:noFill/>
          <a:ln w="19050" cap="flat" cmpd="sng">
            <a:solidFill>
              <a:srgbClr val="CCCCCC"/>
            </a:solidFill>
            <a:prstDash val="solid"/>
            <a:round/>
            <a:headEnd type="none" w="med" len="med"/>
            <a:tailEnd type="none" w="med" len="med"/>
          </a:ln>
        </p:spPr>
      </p:cxnSp>
      <p:pic>
        <p:nvPicPr>
          <p:cNvPr id="302" name="Google Shape;302;p34"/>
          <p:cNvPicPr preferRelativeResize="0"/>
          <p:nvPr/>
        </p:nvPicPr>
        <p:blipFill>
          <a:blip r:embed="rId3">
            <a:alphaModFix/>
          </a:blip>
          <a:stretch>
            <a:fillRect/>
          </a:stretch>
        </p:blipFill>
        <p:spPr>
          <a:xfrm>
            <a:off x="4406634" y="584067"/>
            <a:ext cx="3378468" cy="3378468"/>
          </a:xfrm>
          <a:prstGeom prst="rect">
            <a:avLst/>
          </a:prstGeom>
          <a:noFill/>
          <a:ln>
            <a:noFill/>
          </a:ln>
        </p:spPr>
      </p:pic>
      <p:sp>
        <p:nvSpPr>
          <p:cNvPr id="303" name="Google Shape;303;p34"/>
          <p:cNvSpPr txBox="1">
            <a:spLocks noGrp="1"/>
          </p:cNvSpPr>
          <p:nvPr>
            <p:ph type="title"/>
          </p:nvPr>
        </p:nvSpPr>
        <p:spPr>
          <a:xfrm>
            <a:off x="1981200" y="3708433"/>
            <a:ext cx="8229600" cy="1122400"/>
          </a:xfrm>
          <a:prstGeom prst="rect">
            <a:avLst/>
          </a:prstGeom>
        </p:spPr>
        <p:txBody>
          <a:bodyPr spcFirstLastPara="1" wrap="square" lIns="121900" tIns="121900" rIns="121900" bIns="121900" anchor="ctr" anchorCtr="0">
            <a:noAutofit/>
          </a:bodyPr>
          <a:lstStyle/>
          <a:p>
            <a:r>
              <a:rPr lang="en" dirty="0"/>
              <a:t>Related Works</a:t>
            </a:r>
            <a:endParaRPr dirty="0"/>
          </a:p>
        </p:txBody>
      </p:sp>
      <p:sp>
        <p:nvSpPr>
          <p:cNvPr id="304" name="Google Shape;304;p34"/>
          <p:cNvSpPr txBox="1">
            <a:spLocks noGrp="1"/>
          </p:cNvSpPr>
          <p:nvPr>
            <p:ph type="title" idx="2"/>
          </p:nvPr>
        </p:nvSpPr>
        <p:spPr>
          <a:xfrm>
            <a:off x="5062468" y="1500813"/>
            <a:ext cx="2066800" cy="1631600"/>
          </a:xfrm>
          <a:prstGeom prst="rect">
            <a:avLst/>
          </a:prstGeom>
        </p:spPr>
        <p:txBody>
          <a:bodyPr spcFirstLastPara="1" wrap="square" lIns="121900" tIns="121900" rIns="121900" bIns="121900" anchor="ctr" anchorCtr="0">
            <a:noAutofit/>
          </a:bodyPr>
          <a:lstStyle/>
          <a:p>
            <a:r>
              <a:rPr lang="en" dirty="0">
                <a:solidFill>
                  <a:srgbClr val="707BAF"/>
                </a:solidFill>
              </a:rPr>
              <a:t>2</a:t>
            </a:r>
            <a:endParaRPr dirty="0">
              <a:solidFill>
                <a:srgbClr val="707BAF"/>
              </a:solidFill>
            </a:endParaRPr>
          </a:p>
        </p:txBody>
      </p:sp>
      <p:cxnSp>
        <p:nvCxnSpPr>
          <p:cNvPr id="306" name="Google Shape;306;p34"/>
          <p:cNvCxnSpPr/>
          <p:nvPr/>
        </p:nvCxnSpPr>
        <p:spPr>
          <a:xfrm>
            <a:off x="4133900" y="5100300"/>
            <a:ext cx="3924400" cy="0"/>
          </a:xfrm>
          <a:prstGeom prst="straightConnector1">
            <a:avLst/>
          </a:prstGeom>
          <a:noFill/>
          <a:ln w="19050" cap="flat" cmpd="sng">
            <a:solidFill>
              <a:srgbClr val="CCCCCC"/>
            </a:solidFill>
            <a:prstDash val="solid"/>
            <a:round/>
            <a:headEnd type="none" w="med" len="med"/>
            <a:tailEnd type="none" w="med" len="med"/>
          </a:ln>
        </p:spPr>
      </p:cxnSp>
      <p:pic>
        <p:nvPicPr>
          <p:cNvPr id="307" name="Google Shape;307;p34"/>
          <p:cNvPicPr preferRelativeResize="0"/>
          <p:nvPr/>
        </p:nvPicPr>
        <p:blipFill>
          <a:blip r:embed="rId4">
            <a:alphaModFix/>
          </a:blip>
          <a:stretch>
            <a:fillRect/>
          </a:stretch>
        </p:blipFill>
        <p:spPr>
          <a:xfrm>
            <a:off x="10210805" y="368305"/>
            <a:ext cx="1281999" cy="1281999"/>
          </a:xfrm>
          <a:prstGeom prst="rect">
            <a:avLst/>
          </a:prstGeom>
          <a:noFill/>
          <a:ln>
            <a:noFill/>
          </a:ln>
        </p:spPr>
      </p:pic>
    </p:spTree>
    <p:extLst>
      <p:ext uri="{BB962C8B-B14F-4D97-AF65-F5344CB8AC3E}">
        <p14:creationId xmlns:p14="http://schemas.microsoft.com/office/powerpoint/2010/main" val="2260191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0"/>
          <p:cNvSpPr txBox="1">
            <a:spLocks noGrp="1"/>
          </p:cNvSpPr>
          <p:nvPr>
            <p:ph type="title"/>
          </p:nvPr>
        </p:nvSpPr>
        <p:spPr>
          <a:xfrm>
            <a:off x="960000" y="720000"/>
            <a:ext cx="10272000" cy="752400"/>
          </a:xfrm>
          <a:prstGeom prst="rect">
            <a:avLst/>
          </a:prstGeom>
        </p:spPr>
        <p:txBody>
          <a:bodyPr spcFirstLastPara="1" wrap="square" lIns="121900" tIns="121900" rIns="121900" bIns="121900" anchor="ctr" anchorCtr="0">
            <a:noAutofit/>
          </a:bodyPr>
          <a:lstStyle/>
          <a:p>
            <a:r>
              <a:rPr lang="en" dirty="0"/>
              <a:t>Research Overview</a:t>
            </a:r>
            <a:endParaRPr dirty="0"/>
          </a:p>
        </p:txBody>
      </p:sp>
      <p:sp>
        <p:nvSpPr>
          <p:cNvPr id="441" name="Google Shape;441;p40"/>
          <p:cNvSpPr txBox="1">
            <a:spLocks noGrp="1"/>
          </p:cNvSpPr>
          <p:nvPr>
            <p:ph type="subTitle" idx="1"/>
          </p:nvPr>
        </p:nvSpPr>
        <p:spPr>
          <a:xfrm rot="-402">
            <a:off x="960028" y="1693910"/>
            <a:ext cx="8292036" cy="4931319"/>
          </a:xfrm>
          <a:prstGeom prst="rect">
            <a:avLst/>
          </a:prstGeom>
        </p:spPr>
        <p:txBody>
          <a:bodyPr spcFirstLastPara="1" wrap="square" lIns="121900" tIns="121900" rIns="121900" bIns="121900" anchor="t" anchorCtr="0">
            <a:noAutofit/>
          </a:bodyPr>
          <a:lstStyle/>
          <a:p>
            <a:pPr marL="609585" indent="-423323">
              <a:buFont typeface="Nunito"/>
              <a:buChar char="●"/>
            </a:pPr>
            <a:r>
              <a:rPr lang="en" sz="2000" b="1" dirty="0"/>
              <a:t>Benoit Pimpaud (2019) || </a:t>
            </a:r>
            <a:r>
              <a:rPr lang="en" sz="2000" b="1" i="1" dirty="0"/>
              <a:t>Player similarities &amp; interpolation </a:t>
            </a:r>
            <a:r>
              <a:rPr lang="en" sz="2000" b="1" dirty="0"/>
              <a:t>|| Towards Data Science</a:t>
            </a:r>
            <a:endParaRPr sz="2000" b="1" dirty="0"/>
          </a:p>
          <a:p>
            <a:pPr marL="1219170" lvl="1" indent="-423323">
              <a:buFont typeface="Nunito Light"/>
              <a:buChar char="●"/>
            </a:pPr>
            <a:r>
              <a:rPr lang="en-AU" sz="2000" dirty="0"/>
              <a:t>Compares Euclidean and cosine distances for football player similarity</a:t>
            </a:r>
            <a:endParaRPr sz="2000" dirty="0"/>
          </a:p>
          <a:p>
            <a:pPr marL="609585" indent="-423323">
              <a:spcBef>
                <a:spcPts val="1333"/>
              </a:spcBef>
              <a:buFont typeface="Nunito"/>
              <a:buChar char="●"/>
            </a:pPr>
            <a:r>
              <a:rPr lang="en" sz="2000" b="1" dirty="0"/>
              <a:t>Karl Jackson (2016) || </a:t>
            </a:r>
            <a:r>
              <a:rPr lang="en" sz="2000" b="1" i="1" dirty="0"/>
              <a:t>Measuring the similarity between players in Australian Football </a:t>
            </a:r>
            <a:r>
              <a:rPr lang="en" sz="2000" b="1" dirty="0"/>
              <a:t>|| Conference: Mathematics and Computers in Sport</a:t>
            </a:r>
            <a:endParaRPr sz="2000" b="1" dirty="0"/>
          </a:p>
          <a:p>
            <a:pPr marL="1219170" lvl="1" indent="-423323">
              <a:buFont typeface="Nunito Light"/>
              <a:buChar char="●"/>
            </a:pPr>
            <a:r>
              <a:rPr lang="en-AU" sz="2000" dirty="0"/>
              <a:t>Introduces a novel measure of similarity between players in the AFL where players are represented by high-dimensional vectors</a:t>
            </a:r>
            <a:endParaRPr sz="2000" dirty="0"/>
          </a:p>
          <a:p>
            <a:pPr marL="609585" indent="-423323">
              <a:spcBef>
                <a:spcPts val="1333"/>
              </a:spcBef>
              <a:buFont typeface="Nunito"/>
              <a:buChar char="●"/>
            </a:pPr>
            <a:r>
              <a:rPr lang="en" sz="2000" b="1" dirty="0"/>
              <a:t>Analytics FC (2021) || </a:t>
            </a:r>
            <a:r>
              <a:rPr lang="en" sz="2000" b="1" i="1" dirty="0"/>
              <a:t>Find Similar </a:t>
            </a:r>
            <a:r>
              <a:rPr lang="en" sz="2000" b="1" dirty="0"/>
              <a:t>|| </a:t>
            </a:r>
            <a:r>
              <a:rPr lang="en" sz="2000" b="1" dirty="0">
                <a:hlinkClick r:id="rId3"/>
              </a:rPr>
              <a:t>Analytics FC website</a:t>
            </a:r>
            <a:endParaRPr lang="en-GB" sz="2000" b="1" dirty="0"/>
          </a:p>
          <a:p>
            <a:pPr marL="1219170" lvl="1" indent="-423323">
              <a:buFont typeface="Nunito Light"/>
              <a:buChar char="●"/>
            </a:pPr>
            <a:r>
              <a:rPr lang="en-GB" sz="2000" dirty="0"/>
              <a:t>Presents an industry-proven framework to identify similar players in European football leagues.</a:t>
            </a:r>
          </a:p>
        </p:txBody>
      </p:sp>
    </p:spTree>
    <p:extLst>
      <p:ext uri="{BB962C8B-B14F-4D97-AF65-F5344CB8AC3E}">
        <p14:creationId xmlns:p14="http://schemas.microsoft.com/office/powerpoint/2010/main" val="2224757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1" name="Google Shape;301;p34"/>
          <p:cNvCxnSpPr/>
          <p:nvPr/>
        </p:nvCxnSpPr>
        <p:spPr>
          <a:xfrm flipH="1">
            <a:off x="6134200" y="1016000"/>
            <a:ext cx="4711600" cy="1282800"/>
          </a:xfrm>
          <a:prstGeom prst="straightConnector1">
            <a:avLst/>
          </a:prstGeom>
          <a:noFill/>
          <a:ln w="19050" cap="flat" cmpd="sng">
            <a:solidFill>
              <a:srgbClr val="CCCCCC"/>
            </a:solidFill>
            <a:prstDash val="solid"/>
            <a:round/>
            <a:headEnd type="none" w="med" len="med"/>
            <a:tailEnd type="none" w="med" len="med"/>
          </a:ln>
        </p:spPr>
      </p:cxnSp>
      <p:pic>
        <p:nvPicPr>
          <p:cNvPr id="302" name="Google Shape;302;p34"/>
          <p:cNvPicPr preferRelativeResize="0"/>
          <p:nvPr/>
        </p:nvPicPr>
        <p:blipFill>
          <a:blip r:embed="rId3">
            <a:alphaModFix/>
          </a:blip>
          <a:stretch>
            <a:fillRect/>
          </a:stretch>
        </p:blipFill>
        <p:spPr>
          <a:xfrm>
            <a:off x="4406634" y="584067"/>
            <a:ext cx="3378468" cy="3378468"/>
          </a:xfrm>
          <a:prstGeom prst="rect">
            <a:avLst/>
          </a:prstGeom>
          <a:noFill/>
          <a:ln>
            <a:noFill/>
          </a:ln>
        </p:spPr>
      </p:pic>
      <p:sp>
        <p:nvSpPr>
          <p:cNvPr id="303" name="Google Shape;303;p34"/>
          <p:cNvSpPr txBox="1">
            <a:spLocks noGrp="1"/>
          </p:cNvSpPr>
          <p:nvPr>
            <p:ph type="title"/>
          </p:nvPr>
        </p:nvSpPr>
        <p:spPr>
          <a:xfrm>
            <a:off x="1981200" y="3708433"/>
            <a:ext cx="8229600" cy="1122400"/>
          </a:xfrm>
          <a:prstGeom prst="rect">
            <a:avLst/>
          </a:prstGeom>
        </p:spPr>
        <p:txBody>
          <a:bodyPr spcFirstLastPara="1" wrap="square" lIns="121900" tIns="121900" rIns="121900" bIns="121900" anchor="ctr" anchorCtr="0">
            <a:noAutofit/>
          </a:bodyPr>
          <a:lstStyle/>
          <a:p>
            <a:r>
              <a:rPr lang="en" dirty="0"/>
              <a:t>Methods</a:t>
            </a:r>
            <a:endParaRPr dirty="0"/>
          </a:p>
        </p:txBody>
      </p:sp>
      <p:sp>
        <p:nvSpPr>
          <p:cNvPr id="304" name="Google Shape;304;p34"/>
          <p:cNvSpPr txBox="1">
            <a:spLocks noGrp="1"/>
          </p:cNvSpPr>
          <p:nvPr>
            <p:ph type="title" idx="2"/>
          </p:nvPr>
        </p:nvSpPr>
        <p:spPr>
          <a:xfrm>
            <a:off x="5062468" y="1500813"/>
            <a:ext cx="2066800" cy="1631600"/>
          </a:xfrm>
          <a:prstGeom prst="rect">
            <a:avLst/>
          </a:prstGeom>
        </p:spPr>
        <p:txBody>
          <a:bodyPr spcFirstLastPara="1" wrap="square" lIns="121900" tIns="121900" rIns="121900" bIns="121900" anchor="ctr" anchorCtr="0">
            <a:noAutofit/>
          </a:bodyPr>
          <a:lstStyle/>
          <a:p>
            <a:r>
              <a:rPr lang="en" dirty="0">
                <a:solidFill>
                  <a:srgbClr val="F1BE5A"/>
                </a:solidFill>
              </a:rPr>
              <a:t>3</a:t>
            </a:r>
            <a:endParaRPr dirty="0">
              <a:solidFill>
                <a:srgbClr val="F1BE5A"/>
              </a:solidFill>
            </a:endParaRPr>
          </a:p>
        </p:txBody>
      </p:sp>
      <p:cxnSp>
        <p:nvCxnSpPr>
          <p:cNvPr id="306" name="Google Shape;306;p34"/>
          <p:cNvCxnSpPr/>
          <p:nvPr/>
        </p:nvCxnSpPr>
        <p:spPr>
          <a:xfrm>
            <a:off x="4133900" y="5100300"/>
            <a:ext cx="3924400" cy="0"/>
          </a:xfrm>
          <a:prstGeom prst="straightConnector1">
            <a:avLst/>
          </a:prstGeom>
          <a:noFill/>
          <a:ln w="19050" cap="flat" cmpd="sng">
            <a:solidFill>
              <a:srgbClr val="CCCCCC"/>
            </a:solidFill>
            <a:prstDash val="solid"/>
            <a:round/>
            <a:headEnd type="none" w="med" len="med"/>
            <a:tailEnd type="none" w="med" len="med"/>
          </a:ln>
        </p:spPr>
      </p:cxnSp>
      <p:pic>
        <p:nvPicPr>
          <p:cNvPr id="307" name="Google Shape;307;p34"/>
          <p:cNvPicPr preferRelativeResize="0"/>
          <p:nvPr/>
        </p:nvPicPr>
        <p:blipFill>
          <a:blip r:embed="rId4">
            <a:alphaModFix/>
          </a:blip>
          <a:stretch>
            <a:fillRect/>
          </a:stretch>
        </p:blipFill>
        <p:spPr>
          <a:xfrm>
            <a:off x="10210805" y="368305"/>
            <a:ext cx="1281999" cy="1281999"/>
          </a:xfrm>
          <a:prstGeom prst="rect">
            <a:avLst/>
          </a:prstGeom>
          <a:noFill/>
          <a:ln>
            <a:noFill/>
          </a:ln>
        </p:spPr>
      </p:pic>
    </p:spTree>
    <p:extLst>
      <p:ext uri="{BB962C8B-B14F-4D97-AF65-F5344CB8AC3E}">
        <p14:creationId xmlns:p14="http://schemas.microsoft.com/office/powerpoint/2010/main" val="4020626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cxnSp>
        <p:nvCxnSpPr>
          <p:cNvPr id="499" name="Google Shape;499;p45"/>
          <p:cNvCxnSpPr/>
          <p:nvPr/>
        </p:nvCxnSpPr>
        <p:spPr>
          <a:xfrm>
            <a:off x="8864600" y="-25400"/>
            <a:ext cx="3136800" cy="1257200"/>
          </a:xfrm>
          <a:prstGeom prst="straightConnector1">
            <a:avLst/>
          </a:prstGeom>
          <a:noFill/>
          <a:ln w="19050" cap="flat" cmpd="sng">
            <a:solidFill>
              <a:srgbClr val="CCCCCC"/>
            </a:solidFill>
            <a:prstDash val="solid"/>
            <a:round/>
            <a:headEnd type="none" w="med" len="med"/>
            <a:tailEnd type="none" w="med" len="med"/>
          </a:ln>
        </p:spPr>
      </p:cxnSp>
      <p:cxnSp>
        <p:nvCxnSpPr>
          <p:cNvPr id="500" name="Google Shape;500;p45"/>
          <p:cNvCxnSpPr>
            <a:cxnSpLocks/>
            <a:endCxn id="501" idx="1"/>
          </p:cNvCxnSpPr>
          <p:nvPr/>
        </p:nvCxnSpPr>
        <p:spPr>
          <a:xfrm rot="10800000" flipH="1">
            <a:off x="2747621" y="3266517"/>
            <a:ext cx="2513200" cy="606400"/>
          </a:xfrm>
          <a:prstGeom prst="bentConnector3">
            <a:avLst>
              <a:gd name="adj1" fmla="val 51718"/>
            </a:avLst>
          </a:prstGeom>
          <a:noFill/>
          <a:ln w="19050" cap="flat" cmpd="sng">
            <a:solidFill>
              <a:srgbClr val="CCCCCC"/>
            </a:solidFill>
            <a:prstDash val="solid"/>
            <a:round/>
            <a:headEnd type="none" w="med" len="med"/>
            <a:tailEnd type="oval" w="med" len="med"/>
          </a:ln>
        </p:spPr>
      </p:cxnSp>
      <p:cxnSp>
        <p:nvCxnSpPr>
          <p:cNvPr id="502" name="Google Shape;502;p45"/>
          <p:cNvCxnSpPr>
            <a:cxnSpLocks/>
            <a:stCxn id="503" idx="3"/>
            <a:endCxn id="504" idx="1"/>
          </p:cNvCxnSpPr>
          <p:nvPr/>
        </p:nvCxnSpPr>
        <p:spPr>
          <a:xfrm>
            <a:off x="2842947" y="3873052"/>
            <a:ext cx="2417874" cy="535381"/>
          </a:xfrm>
          <a:prstGeom prst="bentConnector3">
            <a:avLst>
              <a:gd name="adj1" fmla="val 50000"/>
            </a:avLst>
          </a:prstGeom>
          <a:noFill/>
          <a:ln w="19050" cap="flat" cmpd="sng">
            <a:solidFill>
              <a:srgbClr val="CCCCCC"/>
            </a:solidFill>
            <a:prstDash val="solid"/>
            <a:round/>
            <a:headEnd type="none" w="med" len="med"/>
            <a:tailEnd type="oval" w="med" len="med"/>
          </a:ln>
        </p:spPr>
      </p:cxnSp>
      <p:cxnSp>
        <p:nvCxnSpPr>
          <p:cNvPr id="505" name="Google Shape;505;p45"/>
          <p:cNvCxnSpPr>
            <a:cxnSpLocks/>
            <a:stCxn id="503" idx="3"/>
            <a:endCxn id="506" idx="1"/>
          </p:cNvCxnSpPr>
          <p:nvPr/>
        </p:nvCxnSpPr>
        <p:spPr>
          <a:xfrm>
            <a:off x="2842947" y="3873052"/>
            <a:ext cx="2417874" cy="1677281"/>
          </a:xfrm>
          <a:prstGeom prst="bentConnector3">
            <a:avLst>
              <a:gd name="adj1" fmla="val 50000"/>
            </a:avLst>
          </a:prstGeom>
          <a:noFill/>
          <a:ln w="19050" cap="flat" cmpd="sng">
            <a:solidFill>
              <a:srgbClr val="CCCCCC"/>
            </a:solidFill>
            <a:prstDash val="solid"/>
            <a:round/>
            <a:headEnd type="none" w="med" len="med"/>
            <a:tailEnd type="oval" w="med" len="med"/>
          </a:ln>
        </p:spPr>
      </p:cxnSp>
      <p:cxnSp>
        <p:nvCxnSpPr>
          <p:cNvPr id="507" name="Google Shape;507;p45"/>
          <p:cNvCxnSpPr>
            <a:cxnSpLocks/>
            <a:stCxn id="503" idx="3"/>
            <a:endCxn id="508" idx="1"/>
          </p:cNvCxnSpPr>
          <p:nvPr/>
        </p:nvCxnSpPr>
        <p:spPr>
          <a:xfrm flipV="1">
            <a:off x="2842947" y="2124600"/>
            <a:ext cx="2417874" cy="1748452"/>
          </a:xfrm>
          <a:prstGeom prst="bentConnector3">
            <a:avLst>
              <a:gd name="adj1" fmla="val 50000"/>
            </a:avLst>
          </a:prstGeom>
          <a:noFill/>
          <a:ln w="19050" cap="flat" cmpd="sng">
            <a:solidFill>
              <a:srgbClr val="CCCCCC"/>
            </a:solidFill>
            <a:prstDash val="solid"/>
            <a:round/>
            <a:headEnd type="none" w="med" len="med"/>
            <a:tailEnd type="oval" w="med" len="med"/>
          </a:ln>
        </p:spPr>
      </p:cxnSp>
      <p:pic>
        <p:nvPicPr>
          <p:cNvPr id="509" name="Google Shape;509;p45"/>
          <p:cNvPicPr preferRelativeResize="0"/>
          <p:nvPr/>
        </p:nvPicPr>
        <p:blipFill>
          <a:blip r:embed="rId3">
            <a:alphaModFix/>
          </a:blip>
          <a:stretch>
            <a:fillRect/>
          </a:stretch>
        </p:blipFill>
        <p:spPr>
          <a:xfrm>
            <a:off x="2034250" y="1553000"/>
            <a:ext cx="1462369" cy="1462411"/>
          </a:xfrm>
          <a:prstGeom prst="rect">
            <a:avLst/>
          </a:prstGeom>
          <a:noFill/>
          <a:ln>
            <a:noFill/>
          </a:ln>
        </p:spPr>
      </p:pic>
      <p:pic>
        <p:nvPicPr>
          <p:cNvPr id="510" name="Google Shape;510;p45"/>
          <p:cNvPicPr preferRelativeResize="0"/>
          <p:nvPr/>
        </p:nvPicPr>
        <p:blipFill>
          <a:blip r:embed="rId3">
            <a:alphaModFix/>
          </a:blip>
          <a:stretch>
            <a:fillRect/>
          </a:stretch>
        </p:blipFill>
        <p:spPr>
          <a:xfrm>
            <a:off x="2034250" y="4756192"/>
            <a:ext cx="1462369" cy="1462411"/>
          </a:xfrm>
          <a:prstGeom prst="rect">
            <a:avLst/>
          </a:prstGeom>
          <a:noFill/>
          <a:ln>
            <a:noFill/>
          </a:ln>
        </p:spPr>
      </p:pic>
      <p:pic>
        <p:nvPicPr>
          <p:cNvPr id="511" name="Google Shape;511;p45"/>
          <p:cNvPicPr preferRelativeResize="0"/>
          <p:nvPr/>
        </p:nvPicPr>
        <p:blipFill>
          <a:blip r:embed="rId3">
            <a:alphaModFix/>
          </a:blip>
          <a:stretch>
            <a:fillRect/>
          </a:stretch>
        </p:blipFill>
        <p:spPr>
          <a:xfrm>
            <a:off x="713968" y="2631517"/>
            <a:ext cx="2482971" cy="2483071"/>
          </a:xfrm>
          <a:prstGeom prst="rect">
            <a:avLst/>
          </a:prstGeom>
          <a:noFill/>
          <a:ln>
            <a:noFill/>
          </a:ln>
        </p:spPr>
      </p:pic>
      <p:sp>
        <p:nvSpPr>
          <p:cNvPr id="512" name="Google Shape;512;p45"/>
          <p:cNvSpPr txBox="1">
            <a:spLocks noGrp="1"/>
          </p:cNvSpPr>
          <p:nvPr>
            <p:ph type="title"/>
          </p:nvPr>
        </p:nvSpPr>
        <p:spPr>
          <a:xfrm>
            <a:off x="960000" y="720000"/>
            <a:ext cx="10272000" cy="752400"/>
          </a:xfrm>
          <a:prstGeom prst="rect">
            <a:avLst/>
          </a:prstGeom>
        </p:spPr>
        <p:txBody>
          <a:bodyPr spcFirstLastPara="1" wrap="square" lIns="121900" tIns="121900" rIns="121900" bIns="121900" anchor="ctr" anchorCtr="0">
            <a:noAutofit/>
          </a:bodyPr>
          <a:lstStyle/>
          <a:p>
            <a:r>
              <a:rPr lang="en"/>
              <a:t>Methodology</a:t>
            </a:r>
            <a:endParaRPr/>
          </a:p>
        </p:txBody>
      </p:sp>
      <p:sp>
        <p:nvSpPr>
          <p:cNvPr id="508" name="Google Shape;508;p45"/>
          <p:cNvSpPr txBox="1">
            <a:spLocks noGrp="1"/>
          </p:cNvSpPr>
          <p:nvPr>
            <p:ph type="title"/>
          </p:nvPr>
        </p:nvSpPr>
        <p:spPr>
          <a:xfrm>
            <a:off x="5260821" y="1846000"/>
            <a:ext cx="3095600" cy="557200"/>
          </a:xfrm>
          <a:prstGeom prst="rect">
            <a:avLst/>
          </a:prstGeom>
        </p:spPr>
        <p:txBody>
          <a:bodyPr spcFirstLastPara="1" wrap="square" lIns="121900" tIns="121900" rIns="121900" bIns="121900" anchor="ctr" anchorCtr="0">
            <a:noAutofit/>
          </a:bodyPr>
          <a:lstStyle/>
          <a:p>
            <a:pPr algn="ctr"/>
            <a:r>
              <a:rPr lang="en-AU" sz="2200" dirty="0"/>
              <a:t>EDA</a:t>
            </a:r>
          </a:p>
        </p:txBody>
      </p:sp>
      <p:pic>
        <p:nvPicPr>
          <p:cNvPr id="513" name="Google Shape;513;p45"/>
          <p:cNvPicPr preferRelativeResize="0"/>
          <p:nvPr/>
        </p:nvPicPr>
        <p:blipFill>
          <a:blip r:embed="rId3">
            <a:alphaModFix/>
          </a:blip>
          <a:stretch>
            <a:fillRect/>
          </a:stretch>
        </p:blipFill>
        <p:spPr>
          <a:xfrm>
            <a:off x="3138696" y="2455061"/>
            <a:ext cx="1462369" cy="1462411"/>
          </a:xfrm>
          <a:prstGeom prst="rect">
            <a:avLst/>
          </a:prstGeom>
          <a:noFill/>
          <a:ln>
            <a:noFill/>
          </a:ln>
        </p:spPr>
      </p:pic>
      <p:sp>
        <p:nvSpPr>
          <p:cNvPr id="501" name="Google Shape;501;p45"/>
          <p:cNvSpPr txBox="1">
            <a:spLocks noGrp="1"/>
          </p:cNvSpPr>
          <p:nvPr>
            <p:ph type="title"/>
          </p:nvPr>
        </p:nvSpPr>
        <p:spPr>
          <a:xfrm>
            <a:off x="5260821" y="2987916"/>
            <a:ext cx="3095600" cy="557200"/>
          </a:xfrm>
          <a:prstGeom prst="rect">
            <a:avLst/>
          </a:prstGeom>
        </p:spPr>
        <p:txBody>
          <a:bodyPr spcFirstLastPara="1" wrap="square" lIns="121900" tIns="121900" rIns="121900" bIns="121900" anchor="ctr" anchorCtr="0">
            <a:noAutofit/>
          </a:bodyPr>
          <a:lstStyle/>
          <a:p>
            <a:pPr algn="ctr"/>
            <a:r>
              <a:rPr lang="en-AU" sz="2200" dirty="0"/>
              <a:t>Data Preprocessing</a:t>
            </a:r>
          </a:p>
        </p:txBody>
      </p:sp>
      <p:sp>
        <p:nvSpPr>
          <p:cNvPr id="504" name="Google Shape;504;p45"/>
          <p:cNvSpPr txBox="1">
            <a:spLocks noGrp="1"/>
          </p:cNvSpPr>
          <p:nvPr>
            <p:ph type="title"/>
          </p:nvPr>
        </p:nvSpPr>
        <p:spPr>
          <a:xfrm>
            <a:off x="5260821" y="4129833"/>
            <a:ext cx="3095600" cy="557200"/>
          </a:xfrm>
          <a:prstGeom prst="rect">
            <a:avLst/>
          </a:prstGeom>
        </p:spPr>
        <p:txBody>
          <a:bodyPr spcFirstLastPara="1" wrap="square" lIns="121900" tIns="121900" rIns="121900" bIns="121900" anchor="ctr" anchorCtr="0">
            <a:noAutofit/>
          </a:bodyPr>
          <a:lstStyle/>
          <a:p>
            <a:pPr algn="ctr"/>
            <a:r>
              <a:rPr lang="en" sz="2200" dirty="0"/>
              <a:t>Experiments</a:t>
            </a:r>
            <a:endParaRPr sz="2200" dirty="0"/>
          </a:p>
        </p:txBody>
      </p:sp>
      <p:sp>
        <p:nvSpPr>
          <p:cNvPr id="506" name="Google Shape;506;p45"/>
          <p:cNvSpPr txBox="1">
            <a:spLocks noGrp="1"/>
          </p:cNvSpPr>
          <p:nvPr>
            <p:ph type="title"/>
          </p:nvPr>
        </p:nvSpPr>
        <p:spPr>
          <a:xfrm>
            <a:off x="5260821" y="5271733"/>
            <a:ext cx="3095600" cy="557200"/>
          </a:xfrm>
          <a:prstGeom prst="rect">
            <a:avLst/>
          </a:prstGeom>
        </p:spPr>
        <p:txBody>
          <a:bodyPr spcFirstLastPara="1" wrap="square" lIns="121900" tIns="121900" rIns="121900" bIns="121900" anchor="ctr" anchorCtr="0">
            <a:noAutofit/>
          </a:bodyPr>
          <a:lstStyle/>
          <a:p>
            <a:pPr algn="ctr"/>
            <a:r>
              <a:rPr lang="en" sz="2200" dirty="0"/>
              <a:t>Evaluation Metrics</a:t>
            </a:r>
            <a:endParaRPr sz="2200" dirty="0"/>
          </a:p>
        </p:txBody>
      </p:sp>
      <p:pic>
        <p:nvPicPr>
          <p:cNvPr id="514" name="Google Shape;514;p45"/>
          <p:cNvPicPr preferRelativeResize="0"/>
          <p:nvPr/>
        </p:nvPicPr>
        <p:blipFill>
          <a:blip r:embed="rId3">
            <a:alphaModFix/>
          </a:blip>
          <a:stretch>
            <a:fillRect/>
          </a:stretch>
        </p:blipFill>
        <p:spPr>
          <a:xfrm>
            <a:off x="3138696" y="3917484"/>
            <a:ext cx="1462369" cy="1462411"/>
          </a:xfrm>
          <a:prstGeom prst="rect">
            <a:avLst/>
          </a:prstGeom>
          <a:noFill/>
          <a:ln>
            <a:noFill/>
          </a:ln>
        </p:spPr>
      </p:pic>
      <p:sp>
        <p:nvSpPr>
          <p:cNvPr id="515" name="Google Shape;515;p45"/>
          <p:cNvSpPr txBox="1">
            <a:spLocks noGrp="1"/>
          </p:cNvSpPr>
          <p:nvPr>
            <p:ph type="subTitle" idx="4294967295"/>
          </p:nvPr>
        </p:nvSpPr>
        <p:spPr>
          <a:xfrm>
            <a:off x="8653036" y="1748400"/>
            <a:ext cx="2955581" cy="752400"/>
          </a:xfrm>
          <a:prstGeom prst="rect">
            <a:avLst/>
          </a:prstGeom>
        </p:spPr>
        <p:txBody>
          <a:bodyPr spcFirstLastPara="1" wrap="square" lIns="121900" tIns="121900" rIns="121900" bIns="121900" anchor="ctr" anchorCtr="0">
            <a:noAutofit/>
          </a:bodyPr>
          <a:lstStyle/>
          <a:p>
            <a:pPr marL="0" indent="0">
              <a:buNone/>
            </a:pPr>
            <a:r>
              <a:rPr lang="en" sz="1800" dirty="0"/>
              <a:t>Understand the data and preliminary visualisations</a:t>
            </a:r>
            <a:endParaRPr sz="1800" dirty="0"/>
          </a:p>
        </p:txBody>
      </p:sp>
      <p:sp>
        <p:nvSpPr>
          <p:cNvPr id="516" name="Google Shape;516;p45"/>
          <p:cNvSpPr txBox="1">
            <a:spLocks noGrp="1"/>
          </p:cNvSpPr>
          <p:nvPr>
            <p:ph type="subTitle" idx="4294967295"/>
          </p:nvPr>
        </p:nvSpPr>
        <p:spPr>
          <a:xfrm>
            <a:off x="8653038" y="2890311"/>
            <a:ext cx="2955571" cy="752400"/>
          </a:xfrm>
          <a:prstGeom prst="rect">
            <a:avLst/>
          </a:prstGeom>
        </p:spPr>
        <p:txBody>
          <a:bodyPr spcFirstLastPara="1" wrap="square" lIns="121900" tIns="121900" rIns="121900" bIns="121900" anchor="ctr" anchorCtr="0">
            <a:noAutofit/>
          </a:bodyPr>
          <a:lstStyle/>
          <a:p>
            <a:pPr marL="0" indent="0">
              <a:buNone/>
            </a:pPr>
            <a:r>
              <a:rPr lang="en" sz="1800" dirty="0"/>
              <a:t>Prepare the data for experiments</a:t>
            </a:r>
            <a:endParaRPr sz="1800" dirty="0"/>
          </a:p>
        </p:txBody>
      </p:sp>
      <p:sp>
        <p:nvSpPr>
          <p:cNvPr id="517" name="Google Shape;517;p45"/>
          <p:cNvSpPr txBox="1">
            <a:spLocks noGrp="1"/>
          </p:cNvSpPr>
          <p:nvPr>
            <p:ph type="subTitle" idx="4294967295"/>
          </p:nvPr>
        </p:nvSpPr>
        <p:spPr>
          <a:xfrm>
            <a:off x="8653049" y="5174133"/>
            <a:ext cx="2955551" cy="752400"/>
          </a:xfrm>
          <a:prstGeom prst="rect">
            <a:avLst/>
          </a:prstGeom>
        </p:spPr>
        <p:txBody>
          <a:bodyPr spcFirstLastPara="1" wrap="square" lIns="121900" tIns="121900" rIns="121900" bIns="121900" anchor="ctr" anchorCtr="0">
            <a:noAutofit/>
          </a:bodyPr>
          <a:lstStyle/>
          <a:p>
            <a:pPr marL="0" indent="0">
              <a:buNone/>
            </a:pPr>
            <a:r>
              <a:rPr lang="en" sz="1800" dirty="0"/>
              <a:t>Quantify the performance of each algorithm</a:t>
            </a:r>
            <a:endParaRPr sz="1800" dirty="0"/>
          </a:p>
        </p:txBody>
      </p:sp>
      <p:sp>
        <p:nvSpPr>
          <p:cNvPr id="518" name="Google Shape;518;p45"/>
          <p:cNvSpPr txBox="1">
            <a:spLocks noGrp="1"/>
          </p:cNvSpPr>
          <p:nvPr>
            <p:ph type="subTitle" idx="4294967295"/>
          </p:nvPr>
        </p:nvSpPr>
        <p:spPr>
          <a:xfrm>
            <a:off x="8653038" y="4032223"/>
            <a:ext cx="2955569" cy="752400"/>
          </a:xfrm>
          <a:prstGeom prst="rect">
            <a:avLst/>
          </a:prstGeom>
        </p:spPr>
        <p:txBody>
          <a:bodyPr spcFirstLastPara="1" wrap="square" lIns="121900" tIns="121900" rIns="121900" bIns="121900" anchor="ctr" anchorCtr="0">
            <a:noAutofit/>
          </a:bodyPr>
          <a:lstStyle/>
          <a:p>
            <a:pPr marL="0" indent="0">
              <a:buNone/>
            </a:pPr>
            <a:r>
              <a:rPr lang="en" sz="1800" dirty="0"/>
              <a:t>Implement multiple algorithms to the data</a:t>
            </a:r>
            <a:endParaRPr sz="1800" dirty="0"/>
          </a:p>
        </p:txBody>
      </p:sp>
      <p:grpSp>
        <p:nvGrpSpPr>
          <p:cNvPr id="519" name="Google Shape;519;p45"/>
          <p:cNvGrpSpPr/>
          <p:nvPr/>
        </p:nvGrpSpPr>
        <p:grpSpPr>
          <a:xfrm>
            <a:off x="2529920" y="2048773"/>
            <a:ext cx="470985" cy="470840"/>
            <a:chOff x="720040" y="3220955"/>
            <a:chExt cx="377755" cy="377639"/>
          </a:xfrm>
        </p:grpSpPr>
        <p:sp>
          <p:nvSpPr>
            <p:cNvPr id="520" name="Google Shape;520;p45"/>
            <p:cNvSpPr/>
            <p:nvPr/>
          </p:nvSpPr>
          <p:spPr>
            <a:xfrm>
              <a:off x="720040" y="3220955"/>
              <a:ext cx="377755" cy="377639"/>
            </a:xfrm>
            <a:custGeom>
              <a:avLst/>
              <a:gdLst/>
              <a:ahLst/>
              <a:cxnLst/>
              <a:rect l="l" t="t" r="r" b="b"/>
              <a:pathLst>
                <a:path w="9775" h="9772" extrusionOk="0">
                  <a:moveTo>
                    <a:pt x="1162" y="1453"/>
                  </a:moveTo>
                  <a:lnTo>
                    <a:pt x="1162" y="1738"/>
                  </a:lnTo>
                  <a:lnTo>
                    <a:pt x="449" y="1738"/>
                  </a:lnTo>
                  <a:lnTo>
                    <a:pt x="449" y="1739"/>
                  </a:lnTo>
                  <a:cubicBezTo>
                    <a:pt x="361" y="1739"/>
                    <a:pt x="290" y="1657"/>
                    <a:pt x="310" y="1564"/>
                  </a:cubicBezTo>
                  <a:cubicBezTo>
                    <a:pt x="325" y="1498"/>
                    <a:pt x="385" y="1453"/>
                    <a:pt x="453" y="1453"/>
                  </a:cubicBezTo>
                  <a:close/>
                  <a:moveTo>
                    <a:pt x="9326" y="1454"/>
                  </a:moveTo>
                  <a:cubicBezTo>
                    <a:pt x="9415" y="1454"/>
                    <a:pt x="9485" y="1537"/>
                    <a:pt x="9465" y="1629"/>
                  </a:cubicBezTo>
                  <a:cubicBezTo>
                    <a:pt x="9450" y="1696"/>
                    <a:pt x="9390" y="1740"/>
                    <a:pt x="9322" y="1740"/>
                  </a:cubicBezTo>
                  <a:lnTo>
                    <a:pt x="8613" y="1740"/>
                  </a:lnTo>
                  <a:lnTo>
                    <a:pt x="8613" y="1455"/>
                  </a:lnTo>
                  <a:lnTo>
                    <a:pt x="9326" y="1455"/>
                  </a:lnTo>
                  <a:lnTo>
                    <a:pt x="9326" y="1454"/>
                  </a:lnTo>
                  <a:close/>
                  <a:moveTo>
                    <a:pt x="1448" y="331"/>
                  </a:moveTo>
                  <a:cubicBezTo>
                    <a:pt x="1613" y="389"/>
                    <a:pt x="1733" y="548"/>
                    <a:pt x="1733" y="734"/>
                  </a:cubicBezTo>
                  <a:lnTo>
                    <a:pt x="1733" y="2465"/>
                  </a:lnTo>
                  <a:cubicBezTo>
                    <a:pt x="1733" y="2651"/>
                    <a:pt x="1613" y="2809"/>
                    <a:pt x="1448" y="2868"/>
                  </a:cubicBezTo>
                  <a:lnTo>
                    <a:pt x="1448" y="331"/>
                  </a:lnTo>
                  <a:close/>
                  <a:moveTo>
                    <a:pt x="8329" y="332"/>
                  </a:moveTo>
                  <a:lnTo>
                    <a:pt x="8329" y="2869"/>
                  </a:lnTo>
                  <a:cubicBezTo>
                    <a:pt x="8163" y="2811"/>
                    <a:pt x="8044" y="2652"/>
                    <a:pt x="8044" y="2466"/>
                  </a:cubicBezTo>
                  <a:lnTo>
                    <a:pt x="8044" y="735"/>
                  </a:lnTo>
                  <a:cubicBezTo>
                    <a:pt x="8044" y="549"/>
                    <a:pt x="8163" y="390"/>
                    <a:pt x="8329" y="332"/>
                  </a:cubicBezTo>
                  <a:close/>
                  <a:moveTo>
                    <a:pt x="7758" y="883"/>
                  </a:moveTo>
                  <a:lnTo>
                    <a:pt x="7758" y="2328"/>
                  </a:lnTo>
                  <a:lnTo>
                    <a:pt x="3022" y="2328"/>
                  </a:lnTo>
                  <a:cubicBezTo>
                    <a:pt x="2948" y="2328"/>
                    <a:pt x="2884" y="2381"/>
                    <a:pt x="2874" y="2453"/>
                  </a:cubicBezTo>
                  <a:cubicBezTo>
                    <a:pt x="2864" y="2539"/>
                    <a:pt x="2931" y="2613"/>
                    <a:pt x="3016" y="2613"/>
                  </a:cubicBezTo>
                  <a:lnTo>
                    <a:pt x="7188" y="2613"/>
                  </a:lnTo>
                  <a:lnTo>
                    <a:pt x="7188" y="7175"/>
                  </a:lnTo>
                  <a:lnTo>
                    <a:pt x="2588" y="7175"/>
                  </a:lnTo>
                  <a:lnTo>
                    <a:pt x="2588" y="2471"/>
                  </a:lnTo>
                  <a:cubicBezTo>
                    <a:pt x="2588" y="2392"/>
                    <a:pt x="2524" y="2328"/>
                    <a:pt x="2445" y="2328"/>
                  </a:cubicBezTo>
                  <a:lnTo>
                    <a:pt x="2017" y="2328"/>
                  </a:lnTo>
                  <a:lnTo>
                    <a:pt x="2017" y="883"/>
                  </a:lnTo>
                  <a:close/>
                  <a:moveTo>
                    <a:pt x="1162" y="8030"/>
                  </a:moveTo>
                  <a:lnTo>
                    <a:pt x="1162" y="8315"/>
                  </a:lnTo>
                  <a:lnTo>
                    <a:pt x="449" y="8315"/>
                  </a:lnTo>
                  <a:lnTo>
                    <a:pt x="449" y="8316"/>
                  </a:lnTo>
                  <a:cubicBezTo>
                    <a:pt x="361" y="8316"/>
                    <a:pt x="290" y="8235"/>
                    <a:pt x="310" y="8141"/>
                  </a:cubicBezTo>
                  <a:cubicBezTo>
                    <a:pt x="325" y="8076"/>
                    <a:pt x="385" y="8030"/>
                    <a:pt x="453" y="8030"/>
                  </a:cubicBezTo>
                  <a:close/>
                  <a:moveTo>
                    <a:pt x="9326" y="8031"/>
                  </a:moveTo>
                  <a:cubicBezTo>
                    <a:pt x="9415" y="8031"/>
                    <a:pt x="9485" y="8114"/>
                    <a:pt x="9465" y="8207"/>
                  </a:cubicBezTo>
                  <a:cubicBezTo>
                    <a:pt x="9450" y="8272"/>
                    <a:pt x="9390" y="8316"/>
                    <a:pt x="9322" y="8316"/>
                  </a:cubicBezTo>
                  <a:lnTo>
                    <a:pt x="8613" y="8316"/>
                  </a:lnTo>
                  <a:lnTo>
                    <a:pt x="8613" y="8031"/>
                  </a:lnTo>
                  <a:close/>
                  <a:moveTo>
                    <a:pt x="7758" y="7461"/>
                  </a:moveTo>
                  <a:lnTo>
                    <a:pt x="7758" y="8907"/>
                  </a:lnTo>
                  <a:lnTo>
                    <a:pt x="2017" y="8907"/>
                  </a:lnTo>
                  <a:lnTo>
                    <a:pt x="2017" y="7461"/>
                  </a:lnTo>
                  <a:close/>
                  <a:moveTo>
                    <a:pt x="1448" y="6909"/>
                  </a:moveTo>
                  <a:cubicBezTo>
                    <a:pt x="1613" y="6967"/>
                    <a:pt x="1733" y="7126"/>
                    <a:pt x="1733" y="7312"/>
                  </a:cubicBezTo>
                  <a:lnTo>
                    <a:pt x="1733" y="9041"/>
                  </a:lnTo>
                  <a:cubicBezTo>
                    <a:pt x="1733" y="9227"/>
                    <a:pt x="1613" y="9385"/>
                    <a:pt x="1448" y="9444"/>
                  </a:cubicBezTo>
                  <a:lnTo>
                    <a:pt x="1448" y="6909"/>
                  </a:lnTo>
                  <a:close/>
                  <a:moveTo>
                    <a:pt x="8329" y="6910"/>
                  </a:moveTo>
                  <a:lnTo>
                    <a:pt x="8329" y="9445"/>
                  </a:lnTo>
                  <a:cubicBezTo>
                    <a:pt x="8163" y="9387"/>
                    <a:pt x="8044" y="9228"/>
                    <a:pt x="8044" y="9042"/>
                  </a:cubicBezTo>
                  <a:lnTo>
                    <a:pt x="8044" y="7313"/>
                  </a:lnTo>
                  <a:cubicBezTo>
                    <a:pt x="8044" y="7127"/>
                    <a:pt x="8163" y="6968"/>
                    <a:pt x="8329" y="6910"/>
                  </a:cubicBezTo>
                  <a:close/>
                  <a:moveTo>
                    <a:pt x="8469" y="0"/>
                  </a:moveTo>
                  <a:cubicBezTo>
                    <a:pt x="8126" y="0"/>
                    <a:pt x="7838" y="251"/>
                    <a:pt x="7773" y="580"/>
                  </a:cubicBezTo>
                  <a:lnTo>
                    <a:pt x="2003" y="580"/>
                  </a:lnTo>
                  <a:cubicBezTo>
                    <a:pt x="1936" y="249"/>
                    <a:pt x="1648" y="0"/>
                    <a:pt x="1302" y="0"/>
                  </a:cubicBezTo>
                  <a:cubicBezTo>
                    <a:pt x="1224" y="0"/>
                    <a:pt x="1162" y="65"/>
                    <a:pt x="1162" y="144"/>
                  </a:cubicBezTo>
                  <a:lnTo>
                    <a:pt x="1162" y="1169"/>
                  </a:lnTo>
                  <a:lnTo>
                    <a:pt x="458" y="1169"/>
                  </a:lnTo>
                  <a:cubicBezTo>
                    <a:pt x="236" y="1169"/>
                    <a:pt x="43" y="1336"/>
                    <a:pt x="23" y="1558"/>
                  </a:cubicBezTo>
                  <a:cubicBezTo>
                    <a:pt x="1" y="1812"/>
                    <a:pt x="200" y="2025"/>
                    <a:pt x="449" y="2025"/>
                  </a:cubicBezTo>
                  <a:lnTo>
                    <a:pt x="1162" y="2025"/>
                  </a:lnTo>
                  <a:lnTo>
                    <a:pt x="1162" y="3043"/>
                  </a:lnTo>
                  <a:cubicBezTo>
                    <a:pt x="1162" y="3121"/>
                    <a:pt x="1224" y="3186"/>
                    <a:pt x="1302" y="3186"/>
                  </a:cubicBezTo>
                  <a:cubicBezTo>
                    <a:pt x="1303" y="3186"/>
                    <a:pt x="1303" y="3186"/>
                    <a:pt x="1304" y="3186"/>
                  </a:cubicBezTo>
                  <a:cubicBezTo>
                    <a:pt x="1647" y="3186"/>
                    <a:pt x="1937" y="2940"/>
                    <a:pt x="2003" y="2615"/>
                  </a:cubicBezTo>
                  <a:lnTo>
                    <a:pt x="2302" y="2615"/>
                  </a:lnTo>
                  <a:lnTo>
                    <a:pt x="2302" y="7176"/>
                  </a:lnTo>
                  <a:lnTo>
                    <a:pt x="2003" y="7176"/>
                  </a:lnTo>
                  <a:cubicBezTo>
                    <a:pt x="1936" y="6851"/>
                    <a:pt x="1648" y="6605"/>
                    <a:pt x="1302" y="6605"/>
                  </a:cubicBezTo>
                  <a:cubicBezTo>
                    <a:pt x="1224" y="6605"/>
                    <a:pt x="1162" y="6671"/>
                    <a:pt x="1162" y="6748"/>
                  </a:cubicBezTo>
                  <a:lnTo>
                    <a:pt x="1162" y="7746"/>
                  </a:lnTo>
                  <a:lnTo>
                    <a:pt x="458" y="7746"/>
                  </a:lnTo>
                  <a:cubicBezTo>
                    <a:pt x="236" y="7746"/>
                    <a:pt x="43" y="7912"/>
                    <a:pt x="23" y="8134"/>
                  </a:cubicBezTo>
                  <a:cubicBezTo>
                    <a:pt x="1" y="8388"/>
                    <a:pt x="200" y="8601"/>
                    <a:pt x="449" y="8601"/>
                  </a:cubicBezTo>
                  <a:lnTo>
                    <a:pt x="1162" y="8601"/>
                  </a:lnTo>
                  <a:lnTo>
                    <a:pt x="1162" y="9628"/>
                  </a:lnTo>
                  <a:cubicBezTo>
                    <a:pt x="1162" y="9705"/>
                    <a:pt x="1224" y="9771"/>
                    <a:pt x="1302" y="9771"/>
                  </a:cubicBezTo>
                  <a:cubicBezTo>
                    <a:pt x="1303" y="9771"/>
                    <a:pt x="1303" y="9771"/>
                    <a:pt x="1304" y="9771"/>
                  </a:cubicBezTo>
                  <a:cubicBezTo>
                    <a:pt x="1647" y="9771"/>
                    <a:pt x="1937" y="9521"/>
                    <a:pt x="2003" y="9190"/>
                  </a:cubicBezTo>
                  <a:lnTo>
                    <a:pt x="7773" y="9190"/>
                  </a:lnTo>
                  <a:cubicBezTo>
                    <a:pt x="7839" y="9522"/>
                    <a:pt x="8128" y="9771"/>
                    <a:pt x="8473" y="9771"/>
                  </a:cubicBezTo>
                  <a:cubicBezTo>
                    <a:pt x="8552" y="9771"/>
                    <a:pt x="8613" y="9705"/>
                    <a:pt x="8613" y="9628"/>
                  </a:cubicBezTo>
                  <a:lnTo>
                    <a:pt x="8613" y="8601"/>
                  </a:lnTo>
                  <a:lnTo>
                    <a:pt x="9330" y="8601"/>
                  </a:lnTo>
                  <a:cubicBezTo>
                    <a:pt x="9332" y="8601"/>
                    <a:pt x="9334" y="8601"/>
                    <a:pt x="9336" y="8601"/>
                  </a:cubicBezTo>
                  <a:cubicBezTo>
                    <a:pt x="9569" y="8601"/>
                    <a:pt x="9757" y="8410"/>
                    <a:pt x="9757" y="8176"/>
                  </a:cubicBezTo>
                  <a:cubicBezTo>
                    <a:pt x="9757" y="7940"/>
                    <a:pt x="9567" y="7748"/>
                    <a:pt x="9330" y="7746"/>
                  </a:cubicBezTo>
                  <a:lnTo>
                    <a:pt x="8632" y="7746"/>
                  </a:lnTo>
                  <a:lnTo>
                    <a:pt x="8632" y="6748"/>
                  </a:lnTo>
                  <a:cubicBezTo>
                    <a:pt x="8632" y="6671"/>
                    <a:pt x="8570" y="6607"/>
                    <a:pt x="8491" y="6605"/>
                  </a:cubicBezTo>
                  <a:cubicBezTo>
                    <a:pt x="8490" y="6605"/>
                    <a:pt x="8490" y="6605"/>
                    <a:pt x="8489" y="6605"/>
                  </a:cubicBezTo>
                  <a:cubicBezTo>
                    <a:pt x="8138" y="6605"/>
                    <a:pt x="7845" y="6849"/>
                    <a:pt x="7778" y="7176"/>
                  </a:cubicBezTo>
                  <a:lnTo>
                    <a:pt x="7473" y="7176"/>
                  </a:lnTo>
                  <a:lnTo>
                    <a:pt x="7473" y="2615"/>
                  </a:lnTo>
                  <a:lnTo>
                    <a:pt x="7778" y="2615"/>
                  </a:lnTo>
                  <a:cubicBezTo>
                    <a:pt x="7845" y="2940"/>
                    <a:pt x="8139" y="3186"/>
                    <a:pt x="8489" y="3186"/>
                  </a:cubicBezTo>
                  <a:cubicBezTo>
                    <a:pt x="8490" y="3186"/>
                    <a:pt x="8490" y="3186"/>
                    <a:pt x="8491" y="3186"/>
                  </a:cubicBezTo>
                  <a:cubicBezTo>
                    <a:pt x="8570" y="3186"/>
                    <a:pt x="8632" y="3121"/>
                    <a:pt x="8632" y="3043"/>
                  </a:cubicBezTo>
                  <a:lnTo>
                    <a:pt x="8613" y="2025"/>
                  </a:lnTo>
                  <a:lnTo>
                    <a:pt x="9317" y="2025"/>
                  </a:lnTo>
                  <a:cubicBezTo>
                    <a:pt x="9539" y="2025"/>
                    <a:pt x="9732" y="1860"/>
                    <a:pt x="9752" y="1638"/>
                  </a:cubicBezTo>
                  <a:cubicBezTo>
                    <a:pt x="9774" y="1383"/>
                    <a:pt x="9575" y="1169"/>
                    <a:pt x="9326" y="1169"/>
                  </a:cubicBezTo>
                  <a:lnTo>
                    <a:pt x="8613" y="1169"/>
                  </a:lnTo>
                  <a:lnTo>
                    <a:pt x="8613" y="144"/>
                  </a:lnTo>
                  <a:cubicBezTo>
                    <a:pt x="8613" y="65"/>
                    <a:pt x="8551" y="0"/>
                    <a:pt x="8473" y="0"/>
                  </a:cubicBezTo>
                  <a:cubicBezTo>
                    <a:pt x="8472" y="0"/>
                    <a:pt x="8470" y="0"/>
                    <a:pt x="8469"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1" name="Google Shape;521;p45"/>
            <p:cNvSpPr/>
            <p:nvPr/>
          </p:nvSpPr>
          <p:spPr>
            <a:xfrm>
              <a:off x="831029" y="3332948"/>
              <a:ext cx="155739" cy="66160"/>
            </a:xfrm>
            <a:custGeom>
              <a:avLst/>
              <a:gdLst/>
              <a:ahLst/>
              <a:cxnLst/>
              <a:rect l="l" t="t" r="r" b="b"/>
              <a:pathLst>
                <a:path w="4030" h="1712" extrusionOk="0">
                  <a:moveTo>
                    <a:pt x="3746" y="286"/>
                  </a:moveTo>
                  <a:lnTo>
                    <a:pt x="3746" y="857"/>
                  </a:lnTo>
                  <a:lnTo>
                    <a:pt x="285" y="857"/>
                  </a:lnTo>
                  <a:lnTo>
                    <a:pt x="285" y="286"/>
                  </a:lnTo>
                  <a:close/>
                  <a:moveTo>
                    <a:pt x="3746" y="1142"/>
                  </a:moveTo>
                  <a:lnTo>
                    <a:pt x="3746" y="1427"/>
                  </a:lnTo>
                  <a:lnTo>
                    <a:pt x="285" y="1427"/>
                  </a:lnTo>
                  <a:lnTo>
                    <a:pt x="285" y="1142"/>
                  </a:lnTo>
                  <a:close/>
                  <a:moveTo>
                    <a:pt x="143" y="1"/>
                  </a:moveTo>
                  <a:cubicBezTo>
                    <a:pt x="65" y="1"/>
                    <a:pt x="0" y="64"/>
                    <a:pt x="0" y="144"/>
                  </a:cubicBezTo>
                  <a:lnTo>
                    <a:pt x="0" y="1569"/>
                  </a:lnTo>
                  <a:cubicBezTo>
                    <a:pt x="1" y="1648"/>
                    <a:pt x="65" y="1712"/>
                    <a:pt x="143" y="1712"/>
                  </a:cubicBezTo>
                  <a:lnTo>
                    <a:pt x="3887" y="1712"/>
                  </a:lnTo>
                  <a:cubicBezTo>
                    <a:pt x="3965" y="1712"/>
                    <a:pt x="4030" y="1648"/>
                    <a:pt x="4030" y="1569"/>
                  </a:cubicBezTo>
                  <a:lnTo>
                    <a:pt x="4030" y="144"/>
                  </a:lnTo>
                  <a:cubicBezTo>
                    <a:pt x="4030" y="65"/>
                    <a:pt x="3966" y="1"/>
                    <a:pt x="3887"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2" name="Google Shape;522;p45"/>
            <p:cNvSpPr/>
            <p:nvPr/>
          </p:nvSpPr>
          <p:spPr>
            <a:xfrm>
              <a:off x="830835" y="3410122"/>
              <a:ext cx="73155" cy="11014"/>
            </a:xfrm>
            <a:custGeom>
              <a:avLst/>
              <a:gdLst/>
              <a:ahLst/>
              <a:cxnLst/>
              <a:rect l="l" t="t" r="r" b="b"/>
              <a:pathLst>
                <a:path w="1893" h="285" extrusionOk="0">
                  <a:moveTo>
                    <a:pt x="158" y="1"/>
                  </a:moveTo>
                  <a:cubicBezTo>
                    <a:pt x="86" y="1"/>
                    <a:pt x="21" y="54"/>
                    <a:pt x="11" y="125"/>
                  </a:cubicBezTo>
                  <a:cubicBezTo>
                    <a:pt x="1" y="211"/>
                    <a:pt x="69" y="285"/>
                    <a:pt x="153" y="285"/>
                  </a:cubicBezTo>
                  <a:lnTo>
                    <a:pt x="1734" y="285"/>
                  </a:lnTo>
                  <a:cubicBezTo>
                    <a:pt x="1808" y="285"/>
                    <a:pt x="1872" y="232"/>
                    <a:pt x="1882" y="161"/>
                  </a:cubicBezTo>
                  <a:cubicBezTo>
                    <a:pt x="1892" y="75"/>
                    <a:pt x="1824" y="1"/>
                    <a:pt x="1740"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3" name="Google Shape;523;p45"/>
            <p:cNvSpPr/>
            <p:nvPr/>
          </p:nvSpPr>
          <p:spPr>
            <a:xfrm>
              <a:off x="914231" y="3410045"/>
              <a:ext cx="73116" cy="11052"/>
            </a:xfrm>
            <a:custGeom>
              <a:avLst/>
              <a:gdLst/>
              <a:ahLst/>
              <a:cxnLst/>
              <a:rect l="l" t="t" r="r" b="b"/>
              <a:pathLst>
                <a:path w="1892" h="286" extrusionOk="0">
                  <a:moveTo>
                    <a:pt x="158" y="1"/>
                  </a:moveTo>
                  <a:cubicBezTo>
                    <a:pt x="85" y="1"/>
                    <a:pt x="20" y="54"/>
                    <a:pt x="11" y="126"/>
                  </a:cubicBezTo>
                  <a:cubicBezTo>
                    <a:pt x="0" y="212"/>
                    <a:pt x="68" y="286"/>
                    <a:pt x="153" y="286"/>
                  </a:cubicBezTo>
                  <a:lnTo>
                    <a:pt x="1734" y="286"/>
                  </a:lnTo>
                  <a:cubicBezTo>
                    <a:pt x="1807" y="286"/>
                    <a:pt x="1872" y="233"/>
                    <a:pt x="1881" y="162"/>
                  </a:cubicBezTo>
                  <a:cubicBezTo>
                    <a:pt x="1892" y="75"/>
                    <a:pt x="1824" y="1"/>
                    <a:pt x="1739"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4" name="Google Shape;524;p45"/>
            <p:cNvSpPr/>
            <p:nvPr/>
          </p:nvSpPr>
          <p:spPr>
            <a:xfrm>
              <a:off x="830835" y="3432111"/>
              <a:ext cx="73155" cy="11052"/>
            </a:xfrm>
            <a:custGeom>
              <a:avLst/>
              <a:gdLst/>
              <a:ahLst/>
              <a:cxnLst/>
              <a:rect l="l" t="t" r="r" b="b"/>
              <a:pathLst>
                <a:path w="1893" h="286" extrusionOk="0">
                  <a:moveTo>
                    <a:pt x="158" y="1"/>
                  </a:moveTo>
                  <a:cubicBezTo>
                    <a:pt x="86" y="1"/>
                    <a:pt x="21" y="54"/>
                    <a:pt x="11" y="126"/>
                  </a:cubicBezTo>
                  <a:cubicBezTo>
                    <a:pt x="1" y="213"/>
                    <a:pt x="69" y="286"/>
                    <a:pt x="153" y="286"/>
                  </a:cubicBezTo>
                  <a:lnTo>
                    <a:pt x="1734" y="286"/>
                  </a:lnTo>
                  <a:cubicBezTo>
                    <a:pt x="1808" y="286"/>
                    <a:pt x="1872" y="233"/>
                    <a:pt x="1882" y="161"/>
                  </a:cubicBezTo>
                  <a:cubicBezTo>
                    <a:pt x="1892" y="75"/>
                    <a:pt x="1824" y="1"/>
                    <a:pt x="1740"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5" name="Google Shape;525;p45"/>
            <p:cNvSpPr/>
            <p:nvPr/>
          </p:nvSpPr>
          <p:spPr>
            <a:xfrm>
              <a:off x="914231" y="3432111"/>
              <a:ext cx="73116" cy="11052"/>
            </a:xfrm>
            <a:custGeom>
              <a:avLst/>
              <a:gdLst/>
              <a:ahLst/>
              <a:cxnLst/>
              <a:rect l="l" t="t" r="r" b="b"/>
              <a:pathLst>
                <a:path w="1892" h="286" extrusionOk="0">
                  <a:moveTo>
                    <a:pt x="158" y="1"/>
                  </a:moveTo>
                  <a:cubicBezTo>
                    <a:pt x="85" y="1"/>
                    <a:pt x="20" y="54"/>
                    <a:pt x="11" y="126"/>
                  </a:cubicBezTo>
                  <a:cubicBezTo>
                    <a:pt x="0" y="212"/>
                    <a:pt x="68" y="286"/>
                    <a:pt x="153" y="286"/>
                  </a:cubicBezTo>
                  <a:lnTo>
                    <a:pt x="1734" y="286"/>
                  </a:lnTo>
                  <a:cubicBezTo>
                    <a:pt x="1807" y="286"/>
                    <a:pt x="1872" y="233"/>
                    <a:pt x="1881" y="161"/>
                  </a:cubicBezTo>
                  <a:cubicBezTo>
                    <a:pt x="1892" y="75"/>
                    <a:pt x="1824" y="1"/>
                    <a:pt x="1739"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6" name="Google Shape;526;p45"/>
            <p:cNvSpPr/>
            <p:nvPr/>
          </p:nvSpPr>
          <p:spPr>
            <a:xfrm>
              <a:off x="830835" y="3454216"/>
              <a:ext cx="73155" cy="11052"/>
            </a:xfrm>
            <a:custGeom>
              <a:avLst/>
              <a:gdLst/>
              <a:ahLst/>
              <a:cxnLst/>
              <a:rect l="l" t="t" r="r" b="b"/>
              <a:pathLst>
                <a:path w="1893" h="286" extrusionOk="0">
                  <a:moveTo>
                    <a:pt x="158" y="0"/>
                  </a:moveTo>
                  <a:cubicBezTo>
                    <a:pt x="86" y="0"/>
                    <a:pt x="21" y="53"/>
                    <a:pt x="11" y="124"/>
                  </a:cubicBezTo>
                  <a:cubicBezTo>
                    <a:pt x="1" y="211"/>
                    <a:pt x="69" y="285"/>
                    <a:pt x="153" y="285"/>
                  </a:cubicBezTo>
                  <a:lnTo>
                    <a:pt x="1734" y="285"/>
                  </a:lnTo>
                  <a:cubicBezTo>
                    <a:pt x="1808" y="285"/>
                    <a:pt x="1872" y="232"/>
                    <a:pt x="1882" y="160"/>
                  </a:cubicBezTo>
                  <a:cubicBezTo>
                    <a:pt x="1892" y="74"/>
                    <a:pt x="1824" y="0"/>
                    <a:pt x="1740"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7" name="Google Shape;527;p45"/>
            <p:cNvSpPr/>
            <p:nvPr/>
          </p:nvSpPr>
          <p:spPr>
            <a:xfrm>
              <a:off x="914231" y="3454216"/>
              <a:ext cx="73116" cy="11052"/>
            </a:xfrm>
            <a:custGeom>
              <a:avLst/>
              <a:gdLst/>
              <a:ahLst/>
              <a:cxnLst/>
              <a:rect l="l" t="t" r="r" b="b"/>
              <a:pathLst>
                <a:path w="1892" h="286" extrusionOk="0">
                  <a:moveTo>
                    <a:pt x="158" y="0"/>
                  </a:moveTo>
                  <a:cubicBezTo>
                    <a:pt x="85" y="0"/>
                    <a:pt x="20" y="53"/>
                    <a:pt x="11" y="124"/>
                  </a:cubicBezTo>
                  <a:cubicBezTo>
                    <a:pt x="0" y="211"/>
                    <a:pt x="68" y="285"/>
                    <a:pt x="153" y="285"/>
                  </a:cubicBezTo>
                  <a:lnTo>
                    <a:pt x="1734" y="285"/>
                  </a:lnTo>
                  <a:cubicBezTo>
                    <a:pt x="1807" y="285"/>
                    <a:pt x="1872" y="232"/>
                    <a:pt x="1881" y="160"/>
                  </a:cubicBezTo>
                  <a:cubicBezTo>
                    <a:pt x="1892" y="73"/>
                    <a:pt x="1824" y="0"/>
                    <a:pt x="1739"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8" name="Google Shape;528;p45"/>
            <p:cNvSpPr/>
            <p:nvPr/>
          </p:nvSpPr>
          <p:spPr>
            <a:xfrm>
              <a:off x="830835" y="3476205"/>
              <a:ext cx="73155" cy="11052"/>
            </a:xfrm>
            <a:custGeom>
              <a:avLst/>
              <a:gdLst/>
              <a:ahLst/>
              <a:cxnLst/>
              <a:rect l="l" t="t" r="r" b="b"/>
              <a:pathLst>
                <a:path w="1893" h="286" extrusionOk="0">
                  <a:moveTo>
                    <a:pt x="158" y="0"/>
                  </a:moveTo>
                  <a:cubicBezTo>
                    <a:pt x="86" y="0"/>
                    <a:pt x="21" y="53"/>
                    <a:pt x="11" y="125"/>
                  </a:cubicBezTo>
                  <a:cubicBezTo>
                    <a:pt x="1" y="212"/>
                    <a:pt x="69" y="285"/>
                    <a:pt x="153" y="285"/>
                  </a:cubicBezTo>
                  <a:lnTo>
                    <a:pt x="1734" y="285"/>
                  </a:lnTo>
                  <a:cubicBezTo>
                    <a:pt x="1808" y="285"/>
                    <a:pt x="1872" y="232"/>
                    <a:pt x="1882" y="161"/>
                  </a:cubicBezTo>
                  <a:cubicBezTo>
                    <a:pt x="1892" y="74"/>
                    <a:pt x="1824" y="0"/>
                    <a:pt x="1740"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9" name="Google Shape;529;p45"/>
            <p:cNvSpPr/>
            <p:nvPr/>
          </p:nvSpPr>
          <p:spPr>
            <a:xfrm>
              <a:off x="914231" y="3476205"/>
              <a:ext cx="73116" cy="11052"/>
            </a:xfrm>
            <a:custGeom>
              <a:avLst/>
              <a:gdLst/>
              <a:ahLst/>
              <a:cxnLst/>
              <a:rect l="l" t="t" r="r" b="b"/>
              <a:pathLst>
                <a:path w="1892" h="286" extrusionOk="0">
                  <a:moveTo>
                    <a:pt x="158" y="0"/>
                  </a:moveTo>
                  <a:cubicBezTo>
                    <a:pt x="85" y="0"/>
                    <a:pt x="20" y="53"/>
                    <a:pt x="11" y="125"/>
                  </a:cubicBezTo>
                  <a:cubicBezTo>
                    <a:pt x="0" y="211"/>
                    <a:pt x="68" y="285"/>
                    <a:pt x="153" y="285"/>
                  </a:cubicBezTo>
                  <a:lnTo>
                    <a:pt x="1734" y="285"/>
                  </a:lnTo>
                  <a:cubicBezTo>
                    <a:pt x="1807" y="285"/>
                    <a:pt x="1872" y="232"/>
                    <a:pt x="1881" y="161"/>
                  </a:cubicBezTo>
                  <a:cubicBezTo>
                    <a:pt x="1892" y="74"/>
                    <a:pt x="1824" y="0"/>
                    <a:pt x="1739"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530" name="Google Shape;530;p45"/>
          <p:cNvGrpSpPr/>
          <p:nvPr/>
        </p:nvGrpSpPr>
        <p:grpSpPr>
          <a:xfrm>
            <a:off x="3634725" y="2965494"/>
            <a:ext cx="470311" cy="441545"/>
            <a:chOff x="6429800" y="2027906"/>
            <a:chExt cx="377214" cy="354143"/>
          </a:xfrm>
          <a:solidFill>
            <a:srgbClr val="F1BE5A"/>
          </a:solidFill>
        </p:grpSpPr>
        <p:sp>
          <p:nvSpPr>
            <p:cNvPr id="531" name="Google Shape;531;p45"/>
            <p:cNvSpPr/>
            <p:nvPr/>
          </p:nvSpPr>
          <p:spPr>
            <a:xfrm>
              <a:off x="6429800" y="2027906"/>
              <a:ext cx="377214" cy="354143"/>
            </a:xfrm>
            <a:custGeom>
              <a:avLst/>
              <a:gdLst/>
              <a:ahLst/>
              <a:cxnLst/>
              <a:rect l="l" t="t" r="r" b="b"/>
              <a:pathLst>
                <a:path w="9761" h="9164" extrusionOk="0">
                  <a:moveTo>
                    <a:pt x="5600" y="287"/>
                  </a:moveTo>
                  <a:lnTo>
                    <a:pt x="5600" y="1712"/>
                  </a:lnTo>
                  <a:lnTo>
                    <a:pt x="4175" y="1712"/>
                  </a:lnTo>
                  <a:lnTo>
                    <a:pt x="4175" y="287"/>
                  </a:lnTo>
                  <a:close/>
                  <a:moveTo>
                    <a:pt x="8698" y="288"/>
                  </a:moveTo>
                  <a:lnTo>
                    <a:pt x="9410" y="1000"/>
                  </a:lnTo>
                  <a:lnTo>
                    <a:pt x="8698" y="1713"/>
                  </a:lnTo>
                  <a:lnTo>
                    <a:pt x="5885" y="1713"/>
                  </a:lnTo>
                  <a:lnTo>
                    <a:pt x="5885" y="288"/>
                  </a:lnTo>
                  <a:close/>
                  <a:moveTo>
                    <a:pt x="3890" y="857"/>
                  </a:moveTo>
                  <a:lnTo>
                    <a:pt x="3890" y="1142"/>
                  </a:lnTo>
                  <a:lnTo>
                    <a:pt x="1580" y="1142"/>
                  </a:lnTo>
                  <a:cubicBezTo>
                    <a:pt x="1503" y="1142"/>
                    <a:pt x="1437" y="1205"/>
                    <a:pt x="1437" y="1285"/>
                  </a:cubicBezTo>
                  <a:lnTo>
                    <a:pt x="1437" y="2282"/>
                  </a:lnTo>
                  <a:lnTo>
                    <a:pt x="1153" y="2282"/>
                  </a:lnTo>
                  <a:lnTo>
                    <a:pt x="1153" y="1285"/>
                  </a:lnTo>
                  <a:cubicBezTo>
                    <a:pt x="1153" y="1048"/>
                    <a:pt x="1345" y="857"/>
                    <a:pt x="1580" y="857"/>
                  </a:cubicBezTo>
                  <a:close/>
                  <a:moveTo>
                    <a:pt x="3890" y="1427"/>
                  </a:moveTo>
                  <a:lnTo>
                    <a:pt x="3890" y="1855"/>
                  </a:lnTo>
                  <a:cubicBezTo>
                    <a:pt x="3890" y="1932"/>
                    <a:pt x="3954" y="1998"/>
                    <a:pt x="4033" y="1998"/>
                  </a:cubicBezTo>
                  <a:lnTo>
                    <a:pt x="4175" y="1998"/>
                  </a:lnTo>
                  <a:lnTo>
                    <a:pt x="4175" y="2282"/>
                  </a:lnTo>
                  <a:lnTo>
                    <a:pt x="1723" y="2282"/>
                  </a:lnTo>
                  <a:lnTo>
                    <a:pt x="1723" y="1427"/>
                  </a:lnTo>
                  <a:close/>
                  <a:moveTo>
                    <a:pt x="5315" y="1998"/>
                  </a:moveTo>
                  <a:lnTo>
                    <a:pt x="5315" y="2282"/>
                  </a:lnTo>
                  <a:lnTo>
                    <a:pt x="4460" y="2282"/>
                  </a:lnTo>
                  <a:lnTo>
                    <a:pt x="4460" y="1998"/>
                  </a:lnTo>
                  <a:close/>
                  <a:moveTo>
                    <a:pt x="3890" y="2568"/>
                  </a:moveTo>
                  <a:lnTo>
                    <a:pt x="3890" y="3993"/>
                  </a:lnTo>
                  <a:lnTo>
                    <a:pt x="1079" y="3993"/>
                  </a:lnTo>
                  <a:lnTo>
                    <a:pt x="366" y="3281"/>
                  </a:lnTo>
                  <a:lnTo>
                    <a:pt x="1079" y="2568"/>
                  </a:lnTo>
                  <a:close/>
                  <a:moveTo>
                    <a:pt x="5600" y="2568"/>
                  </a:moveTo>
                  <a:lnTo>
                    <a:pt x="5600" y="3993"/>
                  </a:lnTo>
                  <a:lnTo>
                    <a:pt x="4175" y="3993"/>
                  </a:lnTo>
                  <a:lnTo>
                    <a:pt x="4175" y="2568"/>
                  </a:lnTo>
                  <a:close/>
                  <a:moveTo>
                    <a:pt x="8033" y="1996"/>
                  </a:moveTo>
                  <a:lnTo>
                    <a:pt x="8033" y="5741"/>
                  </a:lnTo>
                  <a:lnTo>
                    <a:pt x="5582" y="5741"/>
                  </a:lnTo>
                  <a:lnTo>
                    <a:pt x="5582" y="4278"/>
                  </a:lnTo>
                  <a:lnTo>
                    <a:pt x="5743" y="4278"/>
                  </a:lnTo>
                  <a:cubicBezTo>
                    <a:pt x="5822" y="4278"/>
                    <a:pt x="5886" y="4215"/>
                    <a:pt x="5886" y="4135"/>
                  </a:cubicBezTo>
                  <a:lnTo>
                    <a:pt x="5886" y="2424"/>
                  </a:lnTo>
                  <a:cubicBezTo>
                    <a:pt x="5886" y="2346"/>
                    <a:pt x="5823" y="2281"/>
                    <a:pt x="5743" y="2281"/>
                  </a:cubicBezTo>
                  <a:lnTo>
                    <a:pt x="5582" y="2281"/>
                  </a:lnTo>
                  <a:lnTo>
                    <a:pt x="5582" y="1996"/>
                  </a:lnTo>
                  <a:close/>
                  <a:moveTo>
                    <a:pt x="5315" y="4278"/>
                  </a:moveTo>
                  <a:lnTo>
                    <a:pt x="5315" y="5742"/>
                  </a:lnTo>
                  <a:lnTo>
                    <a:pt x="4460" y="5742"/>
                  </a:lnTo>
                  <a:lnTo>
                    <a:pt x="4460" y="4278"/>
                  </a:lnTo>
                  <a:close/>
                  <a:moveTo>
                    <a:pt x="8605" y="1997"/>
                  </a:moveTo>
                  <a:lnTo>
                    <a:pt x="8605" y="5885"/>
                  </a:lnTo>
                  <a:cubicBezTo>
                    <a:pt x="8605" y="6121"/>
                    <a:pt x="8414" y="6313"/>
                    <a:pt x="8178" y="6313"/>
                  </a:cubicBezTo>
                  <a:lnTo>
                    <a:pt x="1580" y="6313"/>
                  </a:lnTo>
                  <a:cubicBezTo>
                    <a:pt x="1345" y="6313"/>
                    <a:pt x="1153" y="6121"/>
                    <a:pt x="1153" y="5885"/>
                  </a:cubicBezTo>
                  <a:lnTo>
                    <a:pt x="1153" y="4278"/>
                  </a:lnTo>
                  <a:lnTo>
                    <a:pt x="4175" y="4278"/>
                  </a:lnTo>
                  <a:lnTo>
                    <a:pt x="4175" y="5742"/>
                  </a:lnTo>
                  <a:lnTo>
                    <a:pt x="1723" y="5742"/>
                  </a:lnTo>
                  <a:lnTo>
                    <a:pt x="1723" y="4712"/>
                  </a:lnTo>
                  <a:cubicBezTo>
                    <a:pt x="1723" y="4639"/>
                    <a:pt x="1670" y="4574"/>
                    <a:pt x="1599" y="4564"/>
                  </a:cubicBezTo>
                  <a:cubicBezTo>
                    <a:pt x="1593" y="4564"/>
                    <a:pt x="1587" y="4563"/>
                    <a:pt x="1582" y="4563"/>
                  </a:cubicBezTo>
                  <a:cubicBezTo>
                    <a:pt x="1504" y="4563"/>
                    <a:pt x="1439" y="4628"/>
                    <a:pt x="1439" y="4706"/>
                  </a:cubicBezTo>
                  <a:lnTo>
                    <a:pt x="1439" y="5885"/>
                  </a:lnTo>
                  <a:cubicBezTo>
                    <a:pt x="1439" y="5963"/>
                    <a:pt x="1503" y="6028"/>
                    <a:pt x="1582" y="6028"/>
                  </a:cubicBezTo>
                  <a:lnTo>
                    <a:pt x="8178" y="6028"/>
                  </a:lnTo>
                  <a:cubicBezTo>
                    <a:pt x="8256" y="6028"/>
                    <a:pt x="8321" y="5964"/>
                    <a:pt x="8321" y="5885"/>
                  </a:cubicBezTo>
                  <a:lnTo>
                    <a:pt x="8321" y="1997"/>
                  </a:lnTo>
                  <a:close/>
                  <a:moveTo>
                    <a:pt x="8132" y="6598"/>
                  </a:moveTo>
                  <a:cubicBezTo>
                    <a:pt x="8285" y="6598"/>
                    <a:pt x="8427" y="6679"/>
                    <a:pt x="8503" y="6814"/>
                  </a:cubicBezTo>
                  <a:lnTo>
                    <a:pt x="9357" y="8309"/>
                  </a:lnTo>
                  <a:lnTo>
                    <a:pt x="401" y="8309"/>
                  </a:lnTo>
                  <a:lnTo>
                    <a:pt x="1255" y="6814"/>
                  </a:lnTo>
                  <a:cubicBezTo>
                    <a:pt x="1331" y="6679"/>
                    <a:pt x="1473" y="6598"/>
                    <a:pt x="1627" y="6598"/>
                  </a:cubicBezTo>
                  <a:close/>
                  <a:moveTo>
                    <a:pt x="3609" y="8594"/>
                  </a:moveTo>
                  <a:cubicBezTo>
                    <a:pt x="3631" y="8698"/>
                    <a:pt x="3676" y="8796"/>
                    <a:pt x="3739" y="8878"/>
                  </a:cubicBezTo>
                  <a:lnTo>
                    <a:pt x="725" y="8878"/>
                  </a:lnTo>
                  <a:cubicBezTo>
                    <a:pt x="540" y="8878"/>
                    <a:pt x="381" y="8759"/>
                    <a:pt x="322" y="8594"/>
                  </a:cubicBezTo>
                  <a:close/>
                  <a:moveTo>
                    <a:pt x="5853" y="8594"/>
                  </a:moveTo>
                  <a:cubicBezTo>
                    <a:pt x="5794" y="8759"/>
                    <a:pt x="5635" y="8878"/>
                    <a:pt x="5450" y="8878"/>
                  </a:cubicBezTo>
                  <a:lnTo>
                    <a:pt x="4308" y="8878"/>
                  </a:lnTo>
                  <a:cubicBezTo>
                    <a:pt x="4122" y="8878"/>
                    <a:pt x="3963" y="8759"/>
                    <a:pt x="3905" y="8594"/>
                  </a:cubicBezTo>
                  <a:close/>
                  <a:moveTo>
                    <a:pt x="9435" y="8594"/>
                  </a:moveTo>
                  <a:cubicBezTo>
                    <a:pt x="9377" y="8759"/>
                    <a:pt x="9218" y="8878"/>
                    <a:pt x="9032" y="8878"/>
                  </a:cubicBezTo>
                  <a:lnTo>
                    <a:pt x="6019" y="8878"/>
                  </a:lnTo>
                  <a:cubicBezTo>
                    <a:pt x="6081" y="8795"/>
                    <a:pt x="6126" y="8698"/>
                    <a:pt x="6147" y="8594"/>
                  </a:cubicBezTo>
                  <a:close/>
                  <a:moveTo>
                    <a:pt x="4015" y="1"/>
                  </a:moveTo>
                  <a:cubicBezTo>
                    <a:pt x="3937" y="1"/>
                    <a:pt x="3872" y="64"/>
                    <a:pt x="3872" y="144"/>
                  </a:cubicBezTo>
                  <a:lnTo>
                    <a:pt x="3872" y="571"/>
                  </a:lnTo>
                  <a:lnTo>
                    <a:pt x="1582" y="571"/>
                  </a:lnTo>
                  <a:cubicBezTo>
                    <a:pt x="1188" y="571"/>
                    <a:pt x="869" y="891"/>
                    <a:pt x="869" y="1284"/>
                  </a:cubicBezTo>
                  <a:lnTo>
                    <a:pt x="869" y="2366"/>
                  </a:lnTo>
                  <a:lnTo>
                    <a:pt x="56" y="3179"/>
                  </a:lnTo>
                  <a:cubicBezTo>
                    <a:pt x="0" y="3235"/>
                    <a:pt x="0" y="3325"/>
                    <a:pt x="56" y="3381"/>
                  </a:cubicBezTo>
                  <a:lnTo>
                    <a:pt x="869" y="4194"/>
                  </a:lnTo>
                  <a:lnTo>
                    <a:pt x="869" y="5884"/>
                  </a:lnTo>
                  <a:cubicBezTo>
                    <a:pt x="869" y="6127"/>
                    <a:pt x="992" y="6342"/>
                    <a:pt x="1180" y="6472"/>
                  </a:cubicBezTo>
                  <a:cubicBezTo>
                    <a:pt x="1112" y="6526"/>
                    <a:pt x="1054" y="6594"/>
                    <a:pt x="1010" y="6672"/>
                  </a:cubicBezTo>
                  <a:lnTo>
                    <a:pt x="33" y="8380"/>
                  </a:lnTo>
                  <a:cubicBezTo>
                    <a:pt x="22" y="8401"/>
                    <a:pt x="15" y="8427"/>
                    <a:pt x="15" y="8451"/>
                  </a:cubicBezTo>
                  <a:cubicBezTo>
                    <a:pt x="15" y="8844"/>
                    <a:pt x="334" y="9163"/>
                    <a:pt x="727" y="9163"/>
                  </a:cubicBezTo>
                  <a:lnTo>
                    <a:pt x="9035" y="9163"/>
                  </a:lnTo>
                  <a:cubicBezTo>
                    <a:pt x="9429" y="9163"/>
                    <a:pt x="9748" y="8844"/>
                    <a:pt x="9748" y="8451"/>
                  </a:cubicBezTo>
                  <a:cubicBezTo>
                    <a:pt x="9748" y="8426"/>
                    <a:pt x="9741" y="8401"/>
                    <a:pt x="9729" y="8380"/>
                  </a:cubicBezTo>
                  <a:lnTo>
                    <a:pt x="8751" y="6672"/>
                  </a:lnTo>
                  <a:cubicBezTo>
                    <a:pt x="8706" y="6594"/>
                    <a:pt x="8648" y="6528"/>
                    <a:pt x="8581" y="6472"/>
                  </a:cubicBezTo>
                  <a:cubicBezTo>
                    <a:pt x="8768" y="6343"/>
                    <a:pt x="8890" y="6127"/>
                    <a:pt x="8890" y="5884"/>
                  </a:cubicBezTo>
                  <a:lnTo>
                    <a:pt x="8890" y="1913"/>
                  </a:lnTo>
                  <a:lnTo>
                    <a:pt x="9705" y="1099"/>
                  </a:lnTo>
                  <a:cubicBezTo>
                    <a:pt x="9760" y="1044"/>
                    <a:pt x="9760" y="954"/>
                    <a:pt x="9705" y="898"/>
                  </a:cubicBezTo>
                  <a:lnTo>
                    <a:pt x="8848" y="43"/>
                  </a:lnTo>
                  <a:cubicBezTo>
                    <a:pt x="8822" y="17"/>
                    <a:pt x="8784" y="1"/>
                    <a:pt x="8747" y="1"/>
                  </a:cubicBezTo>
                  <a:close/>
                </a:path>
              </a:pathLst>
            </a:custGeom>
            <a:grp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2" name="Google Shape;532;p45"/>
            <p:cNvSpPr/>
            <p:nvPr/>
          </p:nvSpPr>
          <p:spPr>
            <a:xfrm>
              <a:off x="6474010" y="2293861"/>
              <a:ext cx="288717" cy="33080"/>
            </a:xfrm>
            <a:custGeom>
              <a:avLst/>
              <a:gdLst/>
              <a:ahLst/>
              <a:cxnLst/>
              <a:rect l="l" t="t" r="r" b="b"/>
              <a:pathLst>
                <a:path w="7471" h="856" extrusionOk="0">
                  <a:moveTo>
                    <a:pt x="6904" y="287"/>
                  </a:moveTo>
                  <a:lnTo>
                    <a:pt x="7067" y="571"/>
                  </a:lnTo>
                  <a:lnTo>
                    <a:pt x="402" y="571"/>
                  </a:lnTo>
                  <a:lnTo>
                    <a:pt x="565" y="287"/>
                  </a:lnTo>
                  <a:close/>
                  <a:moveTo>
                    <a:pt x="483" y="1"/>
                  </a:moveTo>
                  <a:cubicBezTo>
                    <a:pt x="431" y="1"/>
                    <a:pt x="385" y="28"/>
                    <a:pt x="360" y="72"/>
                  </a:cubicBezTo>
                  <a:lnTo>
                    <a:pt x="34" y="643"/>
                  </a:lnTo>
                  <a:cubicBezTo>
                    <a:pt x="1" y="700"/>
                    <a:pt x="11" y="772"/>
                    <a:pt x="63" y="820"/>
                  </a:cubicBezTo>
                  <a:cubicBezTo>
                    <a:pt x="89" y="844"/>
                    <a:pt x="124" y="856"/>
                    <a:pt x="160" y="856"/>
                  </a:cubicBezTo>
                  <a:lnTo>
                    <a:pt x="7311" y="856"/>
                  </a:lnTo>
                  <a:cubicBezTo>
                    <a:pt x="7343" y="856"/>
                    <a:pt x="7375" y="846"/>
                    <a:pt x="7400" y="827"/>
                  </a:cubicBezTo>
                  <a:cubicBezTo>
                    <a:pt x="7459" y="781"/>
                    <a:pt x="7471" y="702"/>
                    <a:pt x="7437" y="643"/>
                  </a:cubicBezTo>
                  <a:lnTo>
                    <a:pt x="7111" y="72"/>
                  </a:lnTo>
                  <a:cubicBezTo>
                    <a:pt x="7085" y="27"/>
                    <a:pt x="7038" y="1"/>
                    <a:pt x="6988" y="1"/>
                  </a:cubicBezTo>
                  <a:close/>
                </a:path>
              </a:pathLst>
            </a:custGeom>
            <a:grp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533" name="Google Shape;533;p45"/>
          <p:cNvGrpSpPr/>
          <p:nvPr/>
        </p:nvGrpSpPr>
        <p:grpSpPr>
          <a:xfrm>
            <a:off x="2530086" y="5252917"/>
            <a:ext cx="470696" cy="468961"/>
            <a:chOff x="720929" y="2627677"/>
            <a:chExt cx="377523" cy="376132"/>
          </a:xfrm>
        </p:grpSpPr>
        <p:sp>
          <p:nvSpPr>
            <p:cNvPr id="534" name="Google Shape;534;p45"/>
            <p:cNvSpPr/>
            <p:nvPr/>
          </p:nvSpPr>
          <p:spPr>
            <a:xfrm>
              <a:off x="720929" y="2627677"/>
              <a:ext cx="377523" cy="297451"/>
            </a:xfrm>
            <a:custGeom>
              <a:avLst/>
              <a:gdLst/>
              <a:ahLst/>
              <a:cxnLst/>
              <a:rect l="l" t="t" r="r" b="b"/>
              <a:pathLst>
                <a:path w="9769" h="7697" extrusionOk="0">
                  <a:moveTo>
                    <a:pt x="8860" y="283"/>
                  </a:moveTo>
                  <a:cubicBezTo>
                    <a:pt x="9161" y="283"/>
                    <a:pt x="9418" y="509"/>
                    <a:pt x="9441" y="809"/>
                  </a:cubicBezTo>
                  <a:cubicBezTo>
                    <a:pt x="9466" y="1143"/>
                    <a:pt x="9201" y="1423"/>
                    <a:pt x="8872" y="1423"/>
                  </a:cubicBezTo>
                  <a:lnTo>
                    <a:pt x="5165" y="1423"/>
                  </a:lnTo>
                  <a:cubicBezTo>
                    <a:pt x="4837" y="1423"/>
                    <a:pt x="4572" y="1144"/>
                    <a:pt x="4597" y="809"/>
                  </a:cubicBezTo>
                  <a:cubicBezTo>
                    <a:pt x="4620" y="510"/>
                    <a:pt x="4878" y="283"/>
                    <a:pt x="5177" y="283"/>
                  </a:cubicBezTo>
                  <a:close/>
                  <a:moveTo>
                    <a:pt x="8734" y="1710"/>
                  </a:moveTo>
                  <a:lnTo>
                    <a:pt x="8734" y="1994"/>
                  </a:lnTo>
                  <a:lnTo>
                    <a:pt x="5747" y="1994"/>
                  </a:lnTo>
                  <a:cubicBezTo>
                    <a:pt x="5674" y="1994"/>
                    <a:pt x="5609" y="2047"/>
                    <a:pt x="5600" y="2119"/>
                  </a:cubicBezTo>
                  <a:cubicBezTo>
                    <a:pt x="5589" y="2205"/>
                    <a:pt x="5657" y="2279"/>
                    <a:pt x="5742" y="2279"/>
                  </a:cubicBezTo>
                  <a:lnTo>
                    <a:pt x="8874" y="2279"/>
                  </a:lnTo>
                  <a:cubicBezTo>
                    <a:pt x="8941" y="2279"/>
                    <a:pt x="9002" y="2323"/>
                    <a:pt x="9017" y="2390"/>
                  </a:cubicBezTo>
                  <a:cubicBezTo>
                    <a:pt x="9036" y="2482"/>
                    <a:pt x="8966" y="2565"/>
                    <a:pt x="8877" y="2565"/>
                  </a:cubicBezTo>
                  <a:lnTo>
                    <a:pt x="5176" y="2565"/>
                  </a:lnTo>
                  <a:cubicBezTo>
                    <a:pt x="5106" y="2565"/>
                    <a:pt x="5040" y="2516"/>
                    <a:pt x="5030" y="2445"/>
                  </a:cubicBezTo>
                  <a:cubicBezTo>
                    <a:pt x="5017" y="2357"/>
                    <a:pt x="5083" y="2282"/>
                    <a:pt x="5168" y="2279"/>
                  </a:cubicBezTo>
                  <a:cubicBezTo>
                    <a:pt x="5247" y="2278"/>
                    <a:pt x="5314" y="2216"/>
                    <a:pt x="5314" y="2137"/>
                  </a:cubicBezTo>
                  <a:lnTo>
                    <a:pt x="5314" y="1710"/>
                  </a:lnTo>
                  <a:close/>
                  <a:moveTo>
                    <a:pt x="1141" y="2985"/>
                  </a:moveTo>
                  <a:cubicBezTo>
                    <a:pt x="1172" y="2985"/>
                    <a:pt x="1204" y="2986"/>
                    <a:pt x="1235" y="2990"/>
                  </a:cubicBezTo>
                  <a:lnTo>
                    <a:pt x="5029" y="3398"/>
                  </a:lnTo>
                  <a:lnTo>
                    <a:pt x="5029" y="4283"/>
                  </a:lnTo>
                  <a:cubicBezTo>
                    <a:pt x="4357" y="4356"/>
                    <a:pt x="1262" y="4689"/>
                    <a:pt x="1235" y="4691"/>
                  </a:cubicBezTo>
                  <a:cubicBezTo>
                    <a:pt x="1203" y="4695"/>
                    <a:pt x="1172" y="4696"/>
                    <a:pt x="1141" y="4696"/>
                  </a:cubicBezTo>
                  <a:cubicBezTo>
                    <a:pt x="670" y="4696"/>
                    <a:pt x="286" y="4312"/>
                    <a:pt x="286" y="3841"/>
                  </a:cubicBezTo>
                  <a:cubicBezTo>
                    <a:pt x="286" y="3369"/>
                    <a:pt x="670" y="2985"/>
                    <a:pt x="1141" y="2985"/>
                  </a:cubicBezTo>
                  <a:close/>
                  <a:moveTo>
                    <a:pt x="8734" y="2850"/>
                  </a:moveTo>
                  <a:lnTo>
                    <a:pt x="8734" y="4846"/>
                  </a:lnTo>
                  <a:lnTo>
                    <a:pt x="5314" y="4846"/>
                  </a:lnTo>
                  <a:lnTo>
                    <a:pt x="5314" y="2850"/>
                  </a:lnTo>
                  <a:close/>
                  <a:moveTo>
                    <a:pt x="8867" y="5130"/>
                  </a:moveTo>
                  <a:cubicBezTo>
                    <a:pt x="8934" y="5130"/>
                    <a:pt x="8996" y="5176"/>
                    <a:pt x="9010" y="5242"/>
                  </a:cubicBezTo>
                  <a:cubicBezTo>
                    <a:pt x="9030" y="5335"/>
                    <a:pt x="8960" y="5416"/>
                    <a:pt x="8871" y="5416"/>
                  </a:cubicBezTo>
                  <a:lnTo>
                    <a:pt x="5171" y="5416"/>
                  </a:lnTo>
                  <a:cubicBezTo>
                    <a:pt x="5103" y="5416"/>
                    <a:pt x="5043" y="5372"/>
                    <a:pt x="5028" y="5305"/>
                  </a:cubicBezTo>
                  <a:cubicBezTo>
                    <a:pt x="5006" y="5213"/>
                    <a:pt x="5076" y="5130"/>
                    <a:pt x="5165" y="5130"/>
                  </a:cubicBezTo>
                  <a:close/>
                  <a:moveTo>
                    <a:pt x="8734" y="5702"/>
                  </a:moveTo>
                  <a:lnTo>
                    <a:pt x="8734" y="5987"/>
                  </a:lnTo>
                  <a:lnTo>
                    <a:pt x="5314" y="5987"/>
                  </a:lnTo>
                  <a:lnTo>
                    <a:pt x="5314" y="5702"/>
                  </a:lnTo>
                  <a:close/>
                  <a:moveTo>
                    <a:pt x="8860" y="6271"/>
                  </a:moveTo>
                  <a:cubicBezTo>
                    <a:pt x="9161" y="6271"/>
                    <a:pt x="9418" y="6497"/>
                    <a:pt x="9441" y="6797"/>
                  </a:cubicBezTo>
                  <a:cubicBezTo>
                    <a:pt x="9466" y="7132"/>
                    <a:pt x="9201" y="7412"/>
                    <a:pt x="8873" y="7412"/>
                  </a:cubicBezTo>
                  <a:lnTo>
                    <a:pt x="5177" y="7412"/>
                  </a:lnTo>
                  <a:cubicBezTo>
                    <a:pt x="4876" y="7412"/>
                    <a:pt x="4620" y="7185"/>
                    <a:pt x="4597" y="6885"/>
                  </a:cubicBezTo>
                  <a:cubicBezTo>
                    <a:pt x="4572" y="6551"/>
                    <a:pt x="4837" y="6271"/>
                    <a:pt x="5165" y="6271"/>
                  </a:cubicBezTo>
                  <a:close/>
                  <a:moveTo>
                    <a:pt x="5186" y="1"/>
                  </a:moveTo>
                  <a:cubicBezTo>
                    <a:pt x="4738" y="1"/>
                    <a:pt x="4356" y="339"/>
                    <a:pt x="4319" y="784"/>
                  </a:cubicBezTo>
                  <a:cubicBezTo>
                    <a:pt x="4282" y="1238"/>
                    <a:pt x="4603" y="1627"/>
                    <a:pt x="5029" y="1699"/>
                  </a:cubicBezTo>
                  <a:lnTo>
                    <a:pt x="5029" y="2020"/>
                  </a:lnTo>
                  <a:cubicBezTo>
                    <a:pt x="4863" y="2079"/>
                    <a:pt x="4744" y="2238"/>
                    <a:pt x="4744" y="2423"/>
                  </a:cubicBezTo>
                  <a:cubicBezTo>
                    <a:pt x="4744" y="2609"/>
                    <a:pt x="4863" y="2767"/>
                    <a:pt x="5029" y="2826"/>
                  </a:cubicBezTo>
                  <a:lnTo>
                    <a:pt x="5029" y="3120"/>
                  </a:lnTo>
                  <a:lnTo>
                    <a:pt x="1266" y="2714"/>
                  </a:lnTo>
                  <a:cubicBezTo>
                    <a:pt x="1224" y="2711"/>
                    <a:pt x="1182" y="2708"/>
                    <a:pt x="1141" y="2708"/>
                  </a:cubicBezTo>
                  <a:cubicBezTo>
                    <a:pt x="513" y="2708"/>
                    <a:pt x="1" y="3220"/>
                    <a:pt x="1" y="3848"/>
                  </a:cubicBezTo>
                  <a:cubicBezTo>
                    <a:pt x="1" y="4478"/>
                    <a:pt x="513" y="4989"/>
                    <a:pt x="1141" y="4989"/>
                  </a:cubicBezTo>
                  <a:cubicBezTo>
                    <a:pt x="1182" y="4989"/>
                    <a:pt x="1224" y="4986"/>
                    <a:pt x="1266" y="4982"/>
                  </a:cubicBezTo>
                  <a:cubicBezTo>
                    <a:pt x="1279" y="4981"/>
                    <a:pt x="5029" y="4577"/>
                    <a:pt x="5029" y="4577"/>
                  </a:cubicBezTo>
                  <a:lnTo>
                    <a:pt x="5029" y="4871"/>
                  </a:lnTo>
                  <a:cubicBezTo>
                    <a:pt x="4863" y="4929"/>
                    <a:pt x="4744" y="5088"/>
                    <a:pt x="4744" y="5273"/>
                  </a:cubicBezTo>
                  <a:cubicBezTo>
                    <a:pt x="4744" y="5459"/>
                    <a:pt x="4863" y="5618"/>
                    <a:pt x="5029" y="5676"/>
                  </a:cubicBezTo>
                  <a:lnTo>
                    <a:pt x="5029" y="5998"/>
                  </a:lnTo>
                  <a:cubicBezTo>
                    <a:pt x="4603" y="6070"/>
                    <a:pt x="4282" y="6459"/>
                    <a:pt x="4319" y="6914"/>
                  </a:cubicBezTo>
                  <a:cubicBezTo>
                    <a:pt x="4356" y="7359"/>
                    <a:pt x="4738" y="7697"/>
                    <a:pt x="5186" y="7697"/>
                  </a:cubicBezTo>
                  <a:lnTo>
                    <a:pt x="8863" y="7697"/>
                  </a:lnTo>
                  <a:cubicBezTo>
                    <a:pt x="9310" y="7697"/>
                    <a:pt x="9692" y="7359"/>
                    <a:pt x="9729" y="6914"/>
                  </a:cubicBezTo>
                  <a:cubicBezTo>
                    <a:pt x="9767" y="6459"/>
                    <a:pt x="9447" y="6070"/>
                    <a:pt x="9021" y="5998"/>
                  </a:cubicBezTo>
                  <a:lnTo>
                    <a:pt x="9021" y="5676"/>
                  </a:lnTo>
                  <a:cubicBezTo>
                    <a:pt x="9187" y="5618"/>
                    <a:pt x="9305" y="5459"/>
                    <a:pt x="9305" y="5273"/>
                  </a:cubicBezTo>
                  <a:cubicBezTo>
                    <a:pt x="9305" y="5088"/>
                    <a:pt x="9187" y="4929"/>
                    <a:pt x="9021" y="4871"/>
                  </a:cubicBezTo>
                  <a:lnTo>
                    <a:pt x="9021" y="2826"/>
                  </a:lnTo>
                  <a:cubicBezTo>
                    <a:pt x="9187" y="2767"/>
                    <a:pt x="9305" y="2609"/>
                    <a:pt x="9305" y="2423"/>
                  </a:cubicBezTo>
                  <a:cubicBezTo>
                    <a:pt x="9305" y="2238"/>
                    <a:pt x="9187" y="2079"/>
                    <a:pt x="9021" y="2020"/>
                  </a:cubicBezTo>
                  <a:lnTo>
                    <a:pt x="9021" y="1699"/>
                  </a:lnTo>
                  <a:cubicBezTo>
                    <a:pt x="9447" y="1627"/>
                    <a:pt x="9768" y="1238"/>
                    <a:pt x="9731" y="784"/>
                  </a:cubicBezTo>
                  <a:cubicBezTo>
                    <a:pt x="9694" y="339"/>
                    <a:pt x="9311" y="1"/>
                    <a:pt x="8865"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5" name="Google Shape;535;p45"/>
            <p:cNvSpPr/>
            <p:nvPr/>
          </p:nvSpPr>
          <p:spPr>
            <a:xfrm>
              <a:off x="799301" y="2937648"/>
              <a:ext cx="297605" cy="66160"/>
            </a:xfrm>
            <a:custGeom>
              <a:avLst/>
              <a:gdLst/>
              <a:ahLst/>
              <a:cxnLst/>
              <a:rect l="l" t="t" r="r" b="b"/>
              <a:pathLst>
                <a:path w="7701" h="1712" extrusionOk="0">
                  <a:moveTo>
                    <a:pt x="6132" y="285"/>
                  </a:moveTo>
                  <a:cubicBezTo>
                    <a:pt x="6791" y="285"/>
                    <a:pt x="7336" y="784"/>
                    <a:pt x="7408" y="1425"/>
                  </a:cubicBezTo>
                  <a:lnTo>
                    <a:pt x="295" y="1425"/>
                  </a:lnTo>
                  <a:cubicBezTo>
                    <a:pt x="367" y="784"/>
                    <a:pt x="911" y="285"/>
                    <a:pt x="1570" y="285"/>
                  </a:cubicBezTo>
                  <a:close/>
                  <a:moveTo>
                    <a:pt x="1569" y="0"/>
                  </a:moveTo>
                  <a:cubicBezTo>
                    <a:pt x="705" y="0"/>
                    <a:pt x="1" y="704"/>
                    <a:pt x="1" y="1568"/>
                  </a:cubicBezTo>
                  <a:cubicBezTo>
                    <a:pt x="1" y="1646"/>
                    <a:pt x="65" y="1711"/>
                    <a:pt x="144" y="1711"/>
                  </a:cubicBezTo>
                  <a:lnTo>
                    <a:pt x="7557" y="1711"/>
                  </a:lnTo>
                  <a:cubicBezTo>
                    <a:pt x="7635" y="1711"/>
                    <a:pt x="7700" y="1646"/>
                    <a:pt x="7700" y="1568"/>
                  </a:cubicBezTo>
                  <a:cubicBezTo>
                    <a:pt x="7700" y="704"/>
                    <a:pt x="6997" y="0"/>
                    <a:pt x="6132"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536" name="Google Shape;536;p45"/>
          <p:cNvGrpSpPr/>
          <p:nvPr/>
        </p:nvGrpSpPr>
        <p:grpSpPr>
          <a:xfrm>
            <a:off x="3635304" y="4416040"/>
            <a:ext cx="469153" cy="465299"/>
            <a:chOff x="6430187" y="1421296"/>
            <a:chExt cx="376286" cy="373195"/>
          </a:xfrm>
          <a:solidFill>
            <a:srgbClr val="707BAF"/>
          </a:solidFill>
        </p:grpSpPr>
        <p:sp>
          <p:nvSpPr>
            <p:cNvPr id="537" name="Google Shape;537;p45"/>
            <p:cNvSpPr/>
            <p:nvPr/>
          </p:nvSpPr>
          <p:spPr>
            <a:xfrm>
              <a:off x="6452330" y="1572591"/>
              <a:ext cx="11091" cy="22105"/>
            </a:xfrm>
            <a:custGeom>
              <a:avLst/>
              <a:gdLst/>
              <a:ahLst/>
              <a:cxnLst/>
              <a:rect l="l" t="t" r="r" b="b"/>
              <a:pathLst>
                <a:path w="287" h="572" extrusionOk="0">
                  <a:moveTo>
                    <a:pt x="143" y="1"/>
                  </a:moveTo>
                  <a:cubicBezTo>
                    <a:pt x="65" y="1"/>
                    <a:pt x="0" y="64"/>
                    <a:pt x="0" y="144"/>
                  </a:cubicBezTo>
                  <a:lnTo>
                    <a:pt x="0" y="429"/>
                  </a:lnTo>
                  <a:cubicBezTo>
                    <a:pt x="0" y="506"/>
                    <a:pt x="64" y="572"/>
                    <a:pt x="143" y="572"/>
                  </a:cubicBezTo>
                  <a:cubicBezTo>
                    <a:pt x="223" y="572"/>
                    <a:pt x="286" y="508"/>
                    <a:pt x="286" y="429"/>
                  </a:cubicBezTo>
                  <a:lnTo>
                    <a:pt x="286" y="144"/>
                  </a:lnTo>
                  <a:cubicBezTo>
                    <a:pt x="285" y="64"/>
                    <a:pt x="222" y="1"/>
                    <a:pt x="143" y="1"/>
                  </a:cubicBezTo>
                  <a:close/>
                </a:path>
              </a:pathLst>
            </a:custGeom>
            <a:grp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8" name="Google Shape;538;p45"/>
            <p:cNvSpPr/>
            <p:nvPr/>
          </p:nvSpPr>
          <p:spPr>
            <a:xfrm>
              <a:off x="6430187" y="1550563"/>
              <a:ext cx="376286" cy="243927"/>
            </a:xfrm>
            <a:custGeom>
              <a:avLst/>
              <a:gdLst/>
              <a:ahLst/>
              <a:cxnLst/>
              <a:rect l="l" t="t" r="r" b="b"/>
              <a:pathLst>
                <a:path w="9737" h="6312" extrusionOk="0">
                  <a:moveTo>
                    <a:pt x="9019" y="286"/>
                  </a:moveTo>
                  <a:cubicBezTo>
                    <a:pt x="9256" y="286"/>
                    <a:pt x="9447" y="478"/>
                    <a:pt x="9447" y="714"/>
                  </a:cubicBezTo>
                  <a:lnTo>
                    <a:pt x="9447" y="3042"/>
                  </a:lnTo>
                  <a:lnTo>
                    <a:pt x="9451" y="3042"/>
                  </a:lnTo>
                  <a:cubicBezTo>
                    <a:pt x="9451" y="3118"/>
                    <a:pt x="9389" y="3174"/>
                    <a:pt x="9307" y="3174"/>
                  </a:cubicBezTo>
                  <a:cubicBezTo>
                    <a:pt x="9226" y="3174"/>
                    <a:pt x="9164" y="3118"/>
                    <a:pt x="9164" y="3042"/>
                  </a:cubicBezTo>
                  <a:lnTo>
                    <a:pt x="9164" y="714"/>
                  </a:lnTo>
                  <a:cubicBezTo>
                    <a:pt x="9164" y="635"/>
                    <a:pt x="9100" y="571"/>
                    <a:pt x="9021" y="571"/>
                  </a:cubicBezTo>
                  <a:cubicBezTo>
                    <a:pt x="9015" y="571"/>
                    <a:pt x="9009" y="571"/>
                    <a:pt x="9003" y="572"/>
                  </a:cubicBezTo>
                  <a:cubicBezTo>
                    <a:pt x="8931" y="581"/>
                    <a:pt x="8879" y="646"/>
                    <a:pt x="8879" y="719"/>
                  </a:cubicBezTo>
                  <a:lnTo>
                    <a:pt x="8879" y="5804"/>
                  </a:lnTo>
                  <a:cubicBezTo>
                    <a:pt x="8879" y="5905"/>
                    <a:pt x="8812" y="5997"/>
                    <a:pt x="8714" y="6019"/>
                  </a:cubicBezTo>
                  <a:cubicBezTo>
                    <a:pt x="8696" y="6024"/>
                    <a:pt x="8678" y="6026"/>
                    <a:pt x="8660" y="6026"/>
                  </a:cubicBezTo>
                  <a:cubicBezTo>
                    <a:pt x="8540" y="6026"/>
                    <a:pt x="8442" y="5928"/>
                    <a:pt x="8442" y="5810"/>
                  </a:cubicBezTo>
                  <a:lnTo>
                    <a:pt x="8442" y="3033"/>
                  </a:lnTo>
                  <a:cubicBezTo>
                    <a:pt x="8442" y="2955"/>
                    <a:pt x="8378" y="2890"/>
                    <a:pt x="8299" y="2890"/>
                  </a:cubicBezTo>
                  <a:lnTo>
                    <a:pt x="7729" y="2890"/>
                  </a:lnTo>
                  <a:cubicBezTo>
                    <a:pt x="7650" y="2890"/>
                    <a:pt x="7586" y="2954"/>
                    <a:pt x="7586" y="3033"/>
                  </a:cubicBezTo>
                  <a:lnTo>
                    <a:pt x="7586" y="5804"/>
                  </a:lnTo>
                  <a:cubicBezTo>
                    <a:pt x="7586" y="5905"/>
                    <a:pt x="7518" y="5997"/>
                    <a:pt x="7419" y="6019"/>
                  </a:cubicBezTo>
                  <a:cubicBezTo>
                    <a:pt x="7401" y="6024"/>
                    <a:pt x="7383" y="6026"/>
                    <a:pt x="7365" y="6026"/>
                  </a:cubicBezTo>
                  <a:cubicBezTo>
                    <a:pt x="7245" y="6026"/>
                    <a:pt x="7148" y="5928"/>
                    <a:pt x="7148" y="5810"/>
                  </a:cubicBezTo>
                  <a:lnTo>
                    <a:pt x="7148" y="719"/>
                  </a:lnTo>
                  <a:cubicBezTo>
                    <a:pt x="7148" y="646"/>
                    <a:pt x="7095" y="581"/>
                    <a:pt x="7024" y="572"/>
                  </a:cubicBezTo>
                  <a:cubicBezTo>
                    <a:pt x="7018" y="571"/>
                    <a:pt x="7012" y="571"/>
                    <a:pt x="7006" y="571"/>
                  </a:cubicBezTo>
                  <a:cubicBezTo>
                    <a:pt x="6927" y="571"/>
                    <a:pt x="6863" y="635"/>
                    <a:pt x="6863" y="714"/>
                  </a:cubicBezTo>
                  <a:lnTo>
                    <a:pt x="6863" y="3029"/>
                  </a:lnTo>
                  <a:cubicBezTo>
                    <a:pt x="6863" y="3097"/>
                    <a:pt x="6818" y="3157"/>
                    <a:pt x="6752" y="3172"/>
                  </a:cubicBezTo>
                  <a:cubicBezTo>
                    <a:pt x="6741" y="3175"/>
                    <a:pt x="6730" y="3176"/>
                    <a:pt x="6720" y="3176"/>
                  </a:cubicBezTo>
                  <a:cubicBezTo>
                    <a:pt x="6641" y="3176"/>
                    <a:pt x="6577" y="3111"/>
                    <a:pt x="6577" y="3033"/>
                  </a:cubicBezTo>
                  <a:lnTo>
                    <a:pt x="6577" y="714"/>
                  </a:lnTo>
                  <a:cubicBezTo>
                    <a:pt x="6577" y="478"/>
                    <a:pt x="6770" y="286"/>
                    <a:pt x="7005" y="286"/>
                  </a:cubicBezTo>
                  <a:close/>
                  <a:moveTo>
                    <a:pt x="2728" y="286"/>
                  </a:moveTo>
                  <a:cubicBezTo>
                    <a:pt x="2964" y="286"/>
                    <a:pt x="3156" y="478"/>
                    <a:pt x="3156" y="714"/>
                  </a:cubicBezTo>
                  <a:lnTo>
                    <a:pt x="3156" y="3033"/>
                  </a:lnTo>
                  <a:lnTo>
                    <a:pt x="3156" y="3042"/>
                  </a:lnTo>
                  <a:cubicBezTo>
                    <a:pt x="3159" y="3118"/>
                    <a:pt x="3098" y="3176"/>
                    <a:pt x="3016" y="3176"/>
                  </a:cubicBezTo>
                  <a:cubicBezTo>
                    <a:pt x="2935" y="3176"/>
                    <a:pt x="2872" y="3119"/>
                    <a:pt x="2872" y="3044"/>
                  </a:cubicBezTo>
                  <a:lnTo>
                    <a:pt x="2872" y="715"/>
                  </a:lnTo>
                  <a:cubicBezTo>
                    <a:pt x="2872" y="636"/>
                    <a:pt x="2808" y="572"/>
                    <a:pt x="2730" y="572"/>
                  </a:cubicBezTo>
                  <a:cubicBezTo>
                    <a:pt x="2724" y="572"/>
                    <a:pt x="2718" y="572"/>
                    <a:pt x="2712" y="573"/>
                  </a:cubicBezTo>
                  <a:cubicBezTo>
                    <a:pt x="2639" y="582"/>
                    <a:pt x="2587" y="647"/>
                    <a:pt x="2587" y="720"/>
                  </a:cubicBezTo>
                  <a:lnTo>
                    <a:pt x="2587" y="5805"/>
                  </a:lnTo>
                  <a:cubicBezTo>
                    <a:pt x="2587" y="5906"/>
                    <a:pt x="2521" y="5998"/>
                    <a:pt x="2422" y="6021"/>
                  </a:cubicBezTo>
                  <a:cubicBezTo>
                    <a:pt x="2404" y="6026"/>
                    <a:pt x="2386" y="6028"/>
                    <a:pt x="2369" y="6028"/>
                  </a:cubicBezTo>
                  <a:cubicBezTo>
                    <a:pt x="2249" y="6028"/>
                    <a:pt x="2151" y="5930"/>
                    <a:pt x="2151" y="5811"/>
                  </a:cubicBezTo>
                  <a:lnTo>
                    <a:pt x="2151" y="3033"/>
                  </a:lnTo>
                  <a:cubicBezTo>
                    <a:pt x="2151" y="2955"/>
                    <a:pt x="2087" y="2890"/>
                    <a:pt x="2008" y="2890"/>
                  </a:cubicBezTo>
                  <a:lnTo>
                    <a:pt x="1437" y="2890"/>
                  </a:lnTo>
                  <a:cubicBezTo>
                    <a:pt x="1358" y="2890"/>
                    <a:pt x="1294" y="2954"/>
                    <a:pt x="1294" y="3033"/>
                  </a:cubicBezTo>
                  <a:lnTo>
                    <a:pt x="1294" y="5804"/>
                  </a:lnTo>
                  <a:cubicBezTo>
                    <a:pt x="1294" y="5905"/>
                    <a:pt x="1226" y="5997"/>
                    <a:pt x="1128" y="6019"/>
                  </a:cubicBezTo>
                  <a:cubicBezTo>
                    <a:pt x="1110" y="6024"/>
                    <a:pt x="1092" y="6026"/>
                    <a:pt x="1074" y="6026"/>
                  </a:cubicBezTo>
                  <a:cubicBezTo>
                    <a:pt x="955" y="6026"/>
                    <a:pt x="857" y="5928"/>
                    <a:pt x="857" y="5810"/>
                  </a:cubicBezTo>
                  <a:lnTo>
                    <a:pt x="857" y="1574"/>
                  </a:lnTo>
                  <a:cubicBezTo>
                    <a:pt x="857" y="1502"/>
                    <a:pt x="804" y="1437"/>
                    <a:pt x="732" y="1428"/>
                  </a:cubicBezTo>
                  <a:cubicBezTo>
                    <a:pt x="726" y="1427"/>
                    <a:pt x="720" y="1427"/>
                    <a:pt x="714" y="1427"/>
                  </a:cubicBezTo>
                  <a:cubicBezTo>
                    <a:pt x="636" y="1427"/>
                    <a:pt x="572" y="1490"/>
                    <a:pt x="572" y="1569"/>
                  </a:cubicBezTo>
                  <a:lnTo>
                    <a:pt x="572" y="3029"/>
                  </a:lnTo>
                  <a:cubicBezTo>
                    <a:pt x="572" y="3097"/>
                    <a:pt x="526" y="3157"/>
                    <a:pt x="461" y="3172"/>
                  </a:cubicBezTo>
                  <a:cubicBezTo>
                    <a:pt x="450" y="3175"/>
                    <a:pt x="439" y="3176"/>
                    <a:pt x="429" y="3176"/>
                  </a:cubicBezTo>
                  <a:cubicBezTo>
                    <a:pt x="350" y="3176"/>
                    <a:pt x="286" y="3111"/>
                    <a:pt x="286" y="3033"/>
                  </a:cubicBezTo>
                  <a:lnTo>
                    <a:pt x="286" y="714"/>
                  </a:lnTo>
                  <a:cubicBezTo>
                    <a:pt x="286" y="478"/>
                    <a:pt x="478" y="286"/>
                    <a:pt x="714" y="286"/>
                  </a:cubicBezTo>
                  <a:close/>
                  <a:moveTo>
                    <a:pt x="5866" y="286"/>
                  </a:moveTo>
                  <a:cubicBezTo>
                    <a:pt x="6102" y="286"/>
                    <a:pt x="6294" y="478"/>
                    <a:pt x="6294" y="714"/>
                  </a:cubicBezTo>
                  <a:lnTo>
                    <a:pt x="6294" y="3033"/>
                  </a:lnTo>
                  <a:lnTo>
                    <a:pt x="6294" y="3042"/>
                  </a:lnTo>
                  <a:cubicBezTo>
                    <a:pt x="6295" y="3118"/>
                    <a:pt x="6235" y="3176"/>
                    <a:pt x="6152" y="3176"/>
                  </a:cubicBezTo>
                  <a:cubicBezTo>
                    <a:pt x="6071" y="3176"/>
                    <a:pt x="6009" y="3119"/>
                    <a:pt x="6009" y="3044"/>
                  </a:cubicBezTo>
                  <a:lnTo>
                    <a:pt x="6009" y="720"/>
                  </a:lnTo>
                  <a:cubicBezTo>
                    <a:pt x="6009" y="647"/>
                    <a:pt x="5956" y="582"/>
                    <a:pt x="5885" y="573"/>
                  </a:cubicBezTo>
                  <a:cubicBezTo>
                    <a:pt x="5879" y="572"/>
                    <a:pt x="5873" y="572"/>
                    <a:pt x="5867" y="572"/>
                  </a:cubicBezTo>
                  <a:cubicBezTo>
                    <a:pt x="5788" y="572"/>
                    <a:pt x="5724" y="636"/>
                    <a:pt x="5724" y="715"/>
                  </a:cubicBezTo>
                  <a:lnTo>
                    <a:pt x="5724" y="5805"/>
                  </a:lnTo>
                  <a:cubicBezTo>
                    <a:pt x="5724" y="5906"/>
                    <a:pt x="5657" y="5998"/>
                    <a:pt x="5559" y="6021"/>
                  </a:cubicBezTo>
                  <a:cubicBezTo>
                    <a:pt x="5541" y="6026"/>
                    <a:pt x="5523" y="6028"/>
                    <a:pt x="5506" y="6028"/>
                  </a:cubicBezTo>
                  <a:cubicBezTo>
                    <a:pt x="5385" y="6028"/>
                    <a:pt x="5287" y="5930"/>
                    <a:pt x="5287" y="5811"/>
                  </a:cubicBezTo>
                  <a:lnTo>
                    <a:pt x="5287" y="3033"/>
                  </a:lnTo>
                  <a:cubicBezTo>
                    <a:pt x="5287" y="2955"/>
                    <a:pt x="5224" y="2890"/>
                    <a:pt x="5144" y="2890"/>
                  </a:cubicBezTo>
                  <a:lnTo>
                    <a:pt x="4593" y="2890"/>
                  </a:lnTo>
                  <a:cubicBezTo>
                    <a:pt x="4515" y="2890"/>
                    <a:pt x="4450" y="2954"/>
                    <a:pt x="4450" y="3033"/>
                  </a:cubicBezTo>
                  <a:lnTo>
                    <a:pt x="4450" y="5804"/>
                  </a:lnTo>
                  <a:cubicBezTo>
                    <a:pt x="4450" y="5905"/>
                    <a:pt x="4382" y="5997"/>
                    <a:pt x="4285" y="6019"/>
                  </a:cubicBezTo>
                  <a:cubicBezTo>
                    <a:pt x="4267" y="6024"/>
                    <a:pt x="4249" y="6026"/>
                    <a:pt x="4231" y="6026"/>
                  </a:cubicBezTo>
                  <a:cubicBezTo>
                    <a:pt x="4111" y="6026"/>
                    <a:pt x="4013" y="5928"/>
                    <a:pt x="4013" y="5810"/>
                  </a:cubicBezTo>
                  <a:lnTo>
                    <a:pt x="4013" y="719"/>
                  </a:lnTo>
                  <a:cubicBezTo>
                    <a:pt x="4013" y="646"/>
                    <a:pt x="3960" y="581"/>
                    <a:pt x="3889" y="572"/>
                  </a:cubicBezTo>
                  <a:cubicBezTo>
                    <a:pt x="3883" y="571"/>
                    <a:pt x="3877" y="571"/>
                    <a:pt x="3871" y="571"/>
                  </a:cubicBezTo>
                  <a:cubicBezTo>
                    <a:pt x="3793" y="571"/>
                    <a:pt x="3729" y="635"/>
                    <a:pt x="3729" y="714"/>
                  </a:cubicBezTo>
                  <a:lnTo>
                    <a:pt x="3729" y="3029"/>
                  </a:lnTo>
                  <a:cubicBezTo>
                    <a:pt x="3729" y="3097"/>
                    <a:pt x="3683" y="3157"/>
                    <a:pt x="3617" y="3172"/>
                  </a:cubicBezTo>
                  <a:cubicBezTo>
                    <a:pt x="3607" y="3175"/>
                    <a:pt x="3596" y="3176"/>
                    <a:pt x="3586" y="3176"/>
                  </a:cubicBezTo>
                  <a:cubicBezTo>
                    <a:pt x="3506" y="3176"/>
                    <a:pt x="3443" y="3111"/>
                    <a:pt x="3443" y="3033"/>
                  </a:cubicBezTo>
                  <a:lnTo>
                    <a:pt x="3443" y="714"/>
                  </a:lnTo>
                  <a:cubicBezTo>
                    <a:pt x="3443" y="478"/>
                    <a:pt x="3634" y="286"/>
                    <a:pt x="3870" y="286"/>
                  </a:cubicBezTo>
                  <a:close/>
                  <a:moveTo>
                    <a:pt x="441" y="1"/>
                  </a:moveTo>
                  <a:cubicBezTo>
                    <a:pt x="197" y="1"/>
                    <a:pt x="1" y="199"/>
                    <a:pt x="1" y="440"/>
                  </a:cubicBezTo>
                  <a:lnTo>
                    <a:pt x="1" y="3120"/>
                  </a:lnTo>
                  <a:cubicBezTo>
                    <a:pt x="1" y="3200"/>
                    <a:pt x="35" y="3275"/>
                    <a:pt x="96" y="3327"/>
                  </a:cubicBezTo>
                  <a:cubicBezTo>
                    <a:pt x="208" y="3421"/>
                    <a:pt x="323" y="3460"/>
                    <a:pt x="430" y="3460"/>
                  </a:cubicBezTo>
                  <a:cubicBezTo>
                    <a:pt x="479" y="3460"/>
                    <a:pt x="527" y="3452"/>
                    <a:pt x="572" y="3436"/>
                  </a:cubicBezTo>
                  <a:lnTo>
                    <a:pt x="572" y="5799"/>
                  </a:lnTo>
                  <a:cubicBezTo>
                    <a:pt x="572" y="6054"/>
                    <a:pt x="759" y="6276"/>
                    <a:pt x="1012" y="6308"/>
                  </a:cubicBezTo>
                  <a:cubicBezTo>
                    <a:pt x="1033" y="6310"/>
                    <a:pt x="1054" y="6311"/>
                    <a:pt x="1075" y="6311"/>
                  </a:cubicBezTo>
                  <a:cubicBezTo>
                    <a:pt x="1352" y="6311"/>
                    <a:pt x="1579" y="6087"/>
                    <a:pt x="1579" y="5810"/>
                  </a:cubicBezTo>
                  <a:lnTo>
                    <a:pt x="1579" y="3174"/>
                  </a:lnTo>
                  <a:lnTo>
                    <a:pt x="1863" y="3174"/>
                  </a:lnTo>
                  <a:lnTo>
                    <a:pt x="1863" y="5799"/>
                  </a:lnTo>
                  <a:cubicBezTo>
                    <a:pt x="1863" y="6054"/>
                    <a:pt x="2050" y="6276"/>
                    <a:pt x="2302" y="6308"/>
                  </a:cubicBezTo>
                  <a:cubicBezTo>
                    <a:pt x="2324" y="6310"/>
                    <a:pt x="2345" y="6311"/>
                    <a:pt x="2365" y="6311"/>
                  </a:cubicBezTo>
                  <a:cubicBezTo>
                    <a:pt x="2644" y="6311"/>
                    <a:pt x="2869" y="6087"/>
                    <a:pt x="2869" y="5810"/>
                  </a:cubicBezTo>
                  <a:lnTo>
                    <a:pt x="2869" y="3437"/>
                  </a:lnTo>
                  <a:cubicBezTo>
                    <a:pt x="2915" y="3452"/>
                    <a:pt x="2963" y="3459"/>
                    <a:pt x="3012" y="3459"/>
                  </a:cubicBezTo>
                  <a:cubicBezTo>
                    <a:pt x="3126" y="3459"/>
                    <a:pt x="3226" y="3419"/>
                    <a:pt x="3302" y="3352"/>
                  </a:cubicBezTo>
                  <a:cubicBezTo>
                    <a:pt x="3377" y="3418"/>
                    <a:pt x="3475" y="3459"/>
                    <a:pt x="3583" y="3459"/>
                  </a:cubicBezTo>
                  <a:cubicBezTo>
                    <a:pt x="3634" y="3459"/>
                    <a:pt x="3682" y="3450"/>
                    <a:pt x="3727" y="3434"/>
                  </a:cubicBezTo>
                  <a:lnTo>
                    <a:pt x="3727" y="5797"/>
                  </a:lnTo>
                  <a:cubicBezTo>
                    <a:pt x="3727" y="6052"/>
                    <a:pt x="3913" y="6274"/>
                    <a:pt x="4166" y="6305"/>
                  </a:cubicBezTo>
                  <a:cubicBezTo>
                    <a:pt x="4188" y="6308"/>
                    <a:pt x="4209" y="6309"/>
                    <a:pt x="4229" y="6309"/>
                  </a:cubicBezTo>
                  <a:cubicBezTo>
                    <a:pt x="4507" y="6309"/>
                    <a:pt x="4733" y="6085"/>
                    <a:pt x="4733" y="5807"/>
                  </a:cubicBezTo>
                  <a:lnTo>
                    <a:pt x="4733" y="3173"/>
                  </a:lnTo>
                  <a:lnTo>
                    <a:pt x="4999" y="3173"/>
                  </a:lnTo>
                  <a:lnTo>
                    <a:pt x="4999" y="5797"/>
                  </a:lnTo>
                  <a:cubicBezTo>
                    <a:pt x="4999" y="6052"/>
                    <a:pt x="5187" y="6274"/>
                    <a:pt x="5439" y="6305"/>
                  </a:cubicBezTo>
                  <a:cubicBezTo>
                    <a:pt x="5460" y="6308"/>
                    <a:pt x="5481" y="6309"/>
                    <a:pt x="5502" y="6309"/>
                  </a:cubicBezTo>
                  <a:cubicBezTo>
                    <a:pt x="5780" y="6309"/>
                    <a:pt x="6006" y="6085"/>
                    <a:pt x="6006" y="5807"/>
                  </a:cubicBezTo>
                  <a:lnTo>
                    <a:pt x="6006" y="3435"/>
                  </a:lnTo>
                  <a:cubicBezTo>
                    <a:pt x="6051" y="3450"/>
                    <a:pt x="6099" y="3458"/>
                    <a:pt x="6149" y="3458"/>
                  </a:cubicBezTo>
                  <a:cubicBezTo>
                    <a:pt x="6262" y="3458"/>
                    <a:pt x="6363" y="3418"/>
                    <a:pt x="6438" y="3350"/>
                  </a:cubicBezTo>
                  <a:cubicBezTo>
                    <a:pt x="6513" y="3417"/>
                    <a:pt x="6612" y="3458"/>
                    <a:pt x="6720" y="3458"/>
                  </a:cubicBezTo>
                  <a:cubicBezTo>
                    <a:pt x="6771" y="3458"/>
                    <a:pt x="6818" y="3449"/>
                    <a:pt x="6863" y="3433"/>
                  </a:cubicBezTo>
                  <a:lnTo>
                    <a:pt x="6863" y="5796"/>
                  </a:lnTo>
                  <a:cubicBezTo>
                    <a:pt x="6863" y="6051"/>
                    <a:pt x="7049" y="6273"/>
                    <a:pt x="7303" y="6304"/>
                  </a:cubicBezTo>
                  <a:cubicBezTo>
                    <a:pt x="7324" y="6307"/>
                    <a:pt x="7345" y="6308"/>
                    <a:pt x="7366" y="6308"/>
                  </a:cubicBezTo>
                  <a:cubicBezTo>
                    <a:pt x="7644" y="6308"/>
                    <a:pt x="7870" y="6083"/>
                    <a:pt x="7870" y="5806"/>
                  </a:cubicBezTo>
                  <a:lnTo>
                    <a:pt x="7870" y="3172"/>
                  </a:lnTo>
                  <a:lnTo>
                    <a:pt x="8155" y="3172"/>
                  </a:lnTo>
                  <a:lnTo>
                    <a:pt x="8155" y="5796"/>
                  </a:lnTo>
                  <a:cubicBezTo>
                    <a:pt x="8155" y="6051"/>
                    <a:pt x="8341" y="6273"/>
                    <a:pt x="8594" y="6304"/>
                  </a:cubicBezTo>
                  <a:cubicBezTo>
                    <a:pt x="8616" y="6307"/>
                    <a:pt x="8637" y="6308"/>
                    <a:pt x="8657" y="6308"/>
                  </a:cubicBezTo>
                  <a:cubicBezTo>
                    <a:pt x="8936" y="6308"/>
                    <a:pt x="9161" y="6083"/>
                    <a:pt x="9161" y="5806"/>
                  </a:cubicBezTo>
                  <a:lnTo>
                    <a:pt x="9161" y="3434"/>
                  </a:lnTo>
                  <a:cubicBezTo>
                    <a:pt x="9206" y="3449"/>
                    <a:pt x="9253" y="3456"/>
                    <a:pt x="9304" y="3456"/>
                  </a:cubicBezTo>
                  <a:cubicBezTo>
                    <a:pt x="9544" y="3456"/>
                    <a:pt x="9732" y="3273"/>
                    <a:pt x="9732" y="3038"/>
                  </a:cubicBezTo>
                  <a:lnTo>
                    <a:pt x="9732" y="710"/>
                  </a:lnTo>
                  <a:cubicBezTo>
                    <a:pt x="9737" y="321"/>
                    <a:pt x="9416" y="1"/>
                    <a:pt x="9024" y="1"/>
                  </a:cubicBezTo>
                  <a:lnTo>
                    <a:pt x="7014" y="1"/>
                  </a:lnTo>
                  <a:cubicBezTo>
                    <a:pt x="6781" y="1"/>
                    <a:pt x="6575" y="114"/>
                    <a:pt x="6443" y="287"/>
                  </a:cubicBezTo>
                  <a:cubicBezTo>
                    <a:pt x="6314" y="114"/>
                    <a:pt x="6105" y="1"/>
                    <a:pt x="5872" y="1"/>
                  </a:cubicBezTo>
                  <a:lnTo>
                    <a:pt x="3863" y="1"/>
                  </a:lnTo>
                  <a:cubicBezTo>
                    <a:pt x="3630" y="1"/>
                    <a:pt x="3423" y="114"/>
                    <a:pt x="3292" y="287"/>
                  </a:cubicBezTo>
                  <a:cubicBezTo>
                    <a:pt x="3163" y="114"/>
                    <a:pt x="2954" y="1"/>
                    <a:pt x="2721" y="1"/>
                  </a:cubicBezTo>
                  <a:close/>
                </a:path>
              </a:pathLst>
            </a:custGeom>
            <a:grp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9" name="Google Shape;539;p45"/>
            <p:cNvSpPr/>
            <p:nvPr/>
          </p:nvSpPr>
          <p:spPr>
            <a:xfrm>
              <a:off x="6430225" y="1421296"/>
              <a:ext cx="376248" cy="113114"/>
            </a:xfrm>
            <a:custGeom>
              <a:avLst/>
              <a:gdLst/>
              <a:ahLst/>
              <a:cxnLst/>
              <a:rect l="l" t="t" r="r" b="b"/>
              <a:pathLst>
                <a:path w="9736" h="2927" extrusionOk="0">
                  <a:moveTo>
                    <a:pt x="9452" y="286"/>
                  </a:moveTo>
                  <a:lnTo>
                    <a:pt x="9452" y="2053"/>
                  </a:lnTo>
                  <a:lnTo>
                    <a:pt x="8457" y="2053"/>
                  </a:lnTo>
                  <a:cubicBezTo>
                    <a:pt x="8457" y="2053"/>
                    <a:pt x="8371" y="2093"/>
                    <a:pt x="8343" y="2129"/>
                  </a:cubicBezTo>
                  <a:lnTo>
                    <a:pt x="8022" y="2551"/>
                  </a:lnTo>
                  <a:lnTo>
                    <a:pt x="7698" y="2129"/>
                  </a:lnTo>
                  <a:cubicBezTo>
                    <a:pt x="7671" y="2093"/>
                    <a:pt x="7629" y="2073"/>
                    <a:pt x="7586" y="2055"/>
                  </a:cubicBezTo>
                  <a:lnTo>
                    <a:pt x="5302" y="2055"/>
                  </a:lnTo>
                  <a:cubicBezTo>
                    <a:pt x="5257" y="2073"/>
                    <a:pt x="5216" y="2094"/>
                    <a:pt x="5188" y="2130"/>
                  </a:cubicBezTo>
                  <a:lnTo>
                    <a:pt x="4868" y="2552"/>
                  </a:lnTo>
                  <a:lnTo>
                    <a:pt x="4544" y="2130"/>
                  </a:lnTo>
                  <a:cubicBezTo>
                    <a:pt x="4517" y="2094"/>
                    <a:pt x="4474" y="2074"/>
                    <a:pt x="4430" y="2074"/>
                  </a:cubicBezTo>
                  <a:lnTo>
                    <a:pt x="2147" y="2074"/>
                  </a:lnTo>
                  <a:cubicBezTo>
                    <a:pt x="2102" y="2074"/>
                    <a:pt x="2061" y="2095"/>
                    <a:pt x="2033" y="2130"/>
                  </a:cubicBezTo>
                  <a:lnTo>
                    <a:pt x="1712" y="2552"/>
                  </a:lnTo>
                  <a:lnTo>
                    <a:pt x="1388" y="2130"/>
                  </a:lnTo>
                  <a:cubicBezTo>
                    <a:pt x="1362" y="2094"/>
                    <a:pt x="1319" y="2074"/>
                    <a:pt x="1276" y="2074"/>
                  </a:cubicBezTo>
                  <a:lnTo>
                    <a:pt x="288" y="2074"/>
                  </a:lnTo>
                  <a:lnTo>
                    <a:pt x="288" y="286"/>
                  </a:lnTo>
                  <a:close/>
                  <a:moveTo>
                    <a:pt x="144" y="1"/>
                  </a:moveTo>
                  <a:cubicBezTo>
                    <a:pt x="67" y="1"/>
                    <a:pt x="1" y="64"/>
                    <a:pt x="1" y="144"/>
                  </a:cubicBezTo>
                  <a:lnTo>
                    <a:pt x="1" y="2215"/>
                  </a:lnTo>
                  <a:cubicBezTo>
                    <a:pt x="1" y="2294"/>
                    <a:pt x="65" y="2358"/>
                    <a:pt x="144" y="2358"/>
                  </a:cubicBezTo>
                  <a:lnTo>
                    <a:pt x="1204" y="2358"/>
                  </a:lnTo>
                  <a:lnTo>
                    <a:pt x="1600" y="2871"/>
                  </a:lnTo>
                  <a:cubicBezTo>
                    <a:pt x="1626" y="2905"/>
                    <a:pt x="1669" y="2926"/>
                    <a:pt x="1712" y="2926"/>
                  </a:cubicBezTo>
                  <a:cubicBezTo>
                    <a:pt x="1758" y="2926"/>
                    <a:pt x="1799" y="2905"/>
                    <a:pt x="1827" y="2871"/>
                  </a:cubicBezTo>
                  <a:lnTo>
                    <a:pt x="2218" y="2358"/>
                  </a:lnTo>
                  <a:lnTo>
                    <a:pt x="4359" y="2358"/>
                  </a:lnTo>
                  <a:lnTo>
                    <a:pt x="4755" y="2871"/>
                  </a:lnTo>
                  <a:cubicBezTo>
                    <a:pt x="4782" y="2905"/>
                    <a:pt x="4824" y="2926"/>
                    <a:pt x="4868" y="2926"/>
                  </a:cubicBezTo>
                  <a:cubicBezTo>
                    <a:pt x="4912" y="2926"/>
                    <a:pt x="4954" y="2905"/>
                    <a:pt x="4981" y="2871"/>
                  </a:cubicBezTo>
                  <a:lnTo>
                    <a:pt x="5372" y="2358"/>
                  </a:lnTo>
                  <a:lnTo>
                    <a:pt x="7514" y="2358"/>
                  </a:lnTo>
                  <a:lnTo>
                    <a:pt x="7910" y="2871"/>
                  </a:lnTo>
                  <a:cubicBezTo>
                    <a:pt x="7936" y="2905"/>
                    <a:pt x="7979" y="2926"/>
                    <a:pt x="8022" y="2926"/>
                  </a:cubicBezTo>
                  <a:cubicBezTo>
                    <a:pt x="8068" y="2926"/>
                    <a:pt x="8109" y="2905"/>
                    <a:pt x="8137" y="2871"/>
                  </a:cubicBezTo>
                  <a:lnTo>
                    <a:pt x="8528" y="2358"/>
                  </a:lnTo>
                  <a:lnTo>
                    <a:pt x="9590" y="2358"/>
                  </a:lnTo>
                  <a:cubicBezTo>
                    <a:pt x="9669" y="2358"/>
                    <a:pt x="9733" y="2295"/>
                    <a:pt x="9733" y="2215"/>
                  </a:cubicBezTo>
                  <a:lnTo>
                    <a:pt x="9733" y="144"/>
                  </a:lnTo>
                  <a:cubicBezTo>
                    <a:pt x="9736" y="64"/>
                    <a:pt x="9672" y="1"/>
                    <a:pt x="9593" y="1"/>
                  </a:cubicBezTo>
                  <a:close/>
                </a:path>
              </a:pathLst>
            </a:custGeom>
            <a:grp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0" name="Google Shape;540;p45"/>
            <p:cNvSpPr/>
            <p:nvPr/>
          </p:nvSpPr>
          <p:spPr>
            <a:xfrm>
              <a:off x="6601809" y="1450086"/>
              <a:ext cx="33119" cy="33119"/>
            </a:xfrm>
            <a:custGeom>
              <a:avLst/>
              <a:gdLst/>
              <a:ahLst/>
              <a:cxnLst/>
              <a:rect l="l" t="t" r="r" b="b"/>
              <a:pathLst>
                <a:path w="857" h="857" extrusionOk="0">
                  <a:moveTo>
                    <a:pt x="429" y="286"/>
                  </a:moveTo>
                  <a:cubicBezTo>
                    <a:pt x="507" y="286"/>
                    <a:pt x="572" y="349"/>
                    <a:pt x="572" y="429"/>
                  </a:cubicBezTo>
                  <a:cubicBezTo>
                    <a:pt x="572" y="508"/>
                    <a:pt x="508" y="572"/>
                    <a:pt x="429" y="572"/>
                  </a:cubicBezTo>
                  <a:cubicBezTo>
                    <a:pt x="350" y="572"/>
                    <a:pt x="286" y="508"/>
                    <a:pt x="286" y="429"/>
                  </a:cubicBezTo>
                  <a:cubicBezTo>
                    <a:pt x="286" y="349"/>
                    <a:pt x="349" y="286"/>
                    <a:pt x="429" y="286"/>
                  </a:cubicBezTo>
                  <a:close/>
                  <a:moveTo>
                    <a:pt x="429" y="0"/>
                  </a:moveTo>
                  <a:cubicBezTo>
                    <a:pt x="194" y="0"/>
                    <a:pt x="1" y="193"/>
                    <a:pt x="1" y="429"/>
                  </a:cubicBezTo>
                  <a:cubicBezTo>
                    <a:pt x="1" y="665"/>
                    <a:pt x="194" y="857"/>
                    <a:pt x="429" y="857"/>
                  </a:cubicBezTo>
                  <a:cubicBezTo>
                    <a:pt x="664" y="857"/>
                    <a:pt x="857" y="665"/>
                    <a:pt x="857" y="429"/>
                  </a:cubicBezTo>
                  <a:cubicBezTo>
                    <a:pt x="857" y="193"/>
                    <a:pt x="664" y="0"/>
                    <a:pt x="429" y="0"/>
                  </a:cubicBezTo>
                  <a:close/>
                </a:path>
              </a:pathLst>
            </a:custGeom>
            <a:grp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1" name="Google Shape;541;p45"/>
            <p:cNvSpPr/>
            <p:nvPr/>
          </p:nvSpPr>
          <p:spPr>
            <a:xfrm>
              <a:off x="6557754" y="1450086"/>
              <a:ext cx="33119" cy="33119"/>
            </a:xfrm>
            <a:custGeom>
              <a:avLst/>
              <a:gdLst/>
              <a:ahLst/>
              <a:cxnLst/>
              <a:rect l="l" t="t" r="r" b="b"/>
              <a:pathLst>
                <a:path w="857" h="857" extrusionOk="0">
                  <a:moveTo>
                    <a:pt x="429" y="286"/>
                  </a:moveTo>
                  <a:cubicBezTo>
                    <a:pt x="507" y="286"/>
                    <a:pt x="572" y="349"/>
                    <a:pt x="572" y="429"/>
                  </a:cubicBezTo>
                  <a:cubicBezTo>
                    <a:pt x="572" y="508"/>
                    <a:pt x="508" y="572"/>
                    <a:pt x="429" y="572"/>
                  </a:cubicBezTo>
                  <a:cubicBezTo>
                    <a:pt x="349" y="572"/>
                    <a:pt x="286" y="508"/>
                    <a:pt x="286" y="429"/>
                  </a:cubicBezTo>
                  <a:cubicBezTo>
                    <a:pt x="286" y="349"/>
                    <a:pt x="349" y="286"/>
                    <a:pt x="429" y="286"/>
                  </a:cubicBezTo>
                  <a:close/>
                  <a:moveTo>
                    <a:pt x="429" y="0"/>
                  </a:moveTo>
                  <a:cubicBezTo>
                    <a:pt x="192" y="0"/>
                    <a:pt x="1" y="193"/>
                    <a:pt x="1" y="429"/>
                  </a:cubicBezTo>
                  <a:cubicBezTo>
                    <a:pt x="1" y="665"/>
                    <a:pt x="191" y="857"/>
                    <a:pt x="429" y="857"/>
                  </a:cubicBezTo>
                  <a:cubicBezTo>
                    <a:pt x="664" y="857"/>
                    <a:pt x="857" y="665"/>
                    <a:pt x="857" y="429"/>
                  </a:cubicBezTo>
                  <a:cubicBezTo>
                    <a:pt x="857" y="193"/>
                    <a:pt x="664" y="0"/>
                    <a:pt x="429" y="0"/>
                  </a:cubicBezTo>
                  <a:close/>
                </a:path>
              </a:pathLst>
            </a:custGeom>
            <a:grp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2" name="Google Shape;542;p45"/>
            <p:cNvSpPr/>
            <p:nvPr/>
          </p:nvSpPr>
          <p:spPr>
            <a:xfrm>
              <a:off x="6645903" y="1450086"/>
              <a:ext cx="33119" cy="33119"/>
            </a:xfrm>
            <a:custGeom>
              <a:avLst/>
              <a:gdLst/>
              <a:ahLst/>
              <a:cxnLst/>
              <a:rect l="l" t="t" r="r" b="b"/>
              <a:pathLst>
                <a:path w="857" h="857" extrusionOk="0">
                  <a:moveTo>
                    <a:pt x="428" y="286"/>
                  </a:moveTo>
                  <a:cubicBezTo>
                    <a:pt x="506" y="286"/>
                    <a:pt x="571" y="349"/>
                    <a:pt x="571" y="429"/>
                  </a:cubicBezTo>
                  <a:cubicBezTo>
                    <a:pt x="571" y="508"/>
                    <a:pt x="507" y="572"/>
                    <a:pt x="428" y="572"/>
                  </a:cubicBezTo>
                  <a:cubicBezTo>
                    <a:pt x="351" y="572"/>
                    <a:pt x="285" y="508"/>
                    <a:pt x="285" y="429"/>
                  </a:cubicBezTo>
                  <a:cubicBezTo>
                    <a:pt x="285" y="349"/>
                    <a:pt x="349" y="286"/>
                    <a:pt x="428" y="286"/>
                  </a:cubicBezTo>
                  <a:close/>
                  <a:moveTo>
                    <a:pt x="428" y="0"/>
                  </a:moveTo>
                  <a:cubicBezTo>
                    <a:pt x="193" y="0"/>
                    <a:pt x="1" y="193"/>
                    <a:pt x="1" y="429"/>
                  </a:cubicBezTo>
                  <a:cubicBezTo>
                    <a:pt x="1" y="665"/>
                    <a:pt x="193" y="857"/>
                    <a:pt x="428" y="857"/>
                  </a:cubicBezTo>
                  <a:cubicBezTo>
                    <a:pt x="664" y="857"/>
                    <a:pt x="856" y="665"/>
                    <a:pt x="856" y="429"/>
                  </a:cubicBezTo>
                  <a:cubicBezTo>
                    <a:pt x="856" y="193"/>
                    <a:pt x="664" y="0"/>
                    <a:pt x="428" y="0"/>
                  </a:cubicBezTo>
                  <a:close/>
                </a:path>
              </a:pathLst>
            </a:custGeom>
            <a:grp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503" name="Google Shape;503;p45"/>
          <p:cNvSpPr txBox="1">
            <a:spLocks noGrp="1"/>
          </p:cNvSpPr>
          <p:nvPr>
            <p:ph type="title"/>
          </p:nvPr>
        </p:nvSpPr>
        <p:spPr>
          <a:xfrm>
            <a:off x="1067960" y="3528252"/>
            <a:ext cx="1774987" cy="689600"/>
          </a:xfrm>
          <a:prstGeom prst="rect">
            <a:avLst/>
          </a:prstGeom>
        </p:spPr>
        <p:txBody>
          <a:bodyPr spcFirstLastPara="1" wrap="square" lIns="121900" tIns="121900" rIns="121900" bIns="121900" anchor="ctr" anchorCtr="0">
            <a:noAutofit/>
          </a:bodyPr>
          <a:lstStyle/>
          <a:p>
            <a:pPr algn="ctr"/>
            <a:r>
              <a:rPr lang="en" sz="1900" dirty="0">
                <a:solidFill>
                  <a:schemeClr val="accent4"/>
                </a:solidFill>
              </a:rPr>
              <a:t>Final Framework</a:t>
            </a:r>
            <a:endParaRPr sz="1900" dirty="0">
              <a:solidFill>
                <a:schemeClr val="accent4"/>
              </a:solidFill>
            </a:endParaRPr>
          </a:p>
        </p:txBody>
      </p:sp>
      <p:cxnSp>
        <p:nvCxnSpPr>
          <p:cNvPr id="543" name="Google Shape;543;p45"/>
          <p:cNvCxnSpPr/>
          <p:nvPr/>
        </p:nvCxnSpPr>
        <p:spPr>
          <a:xfrm>
            <a:off x="8513000" y="1748400"/>
            <a:ext cx="0" cy="4114800"/>
          </a:xfrm>
          <a:prstGeom prst="straightConnector1">
            <a:avLst/>
          </a:prstGeom>
          <a:noFill/>
          <a:ln w="19050" cap="flat" cmpd="sng">
            <a:solidFill>
              <a:srgbClr val="CCCCCC"/>
            </a:solidFill>
            <a:prstDash val="solid"/>
            <a:round/>
            <a:headEnd type="none" w="med" len="med"/>
            <a:tailEnd type="none" w="med" len="med"/>
          </a:ln>
        </p:spPr>
      </p:cxnSp>
      <p:pic>
        <p:nvPicPr>
          <p:cNvPr id="544" name="Google Shape;544;p45"/>
          <p:cNvPicPr preferRelativeResize="0"/>
          <p:nvPr/>
        </p:nvPicPr>
        <p:blipFill>
          <a:blip r:embed="rId4">
            <a:alphaModFix/>
          </a:blip>
          <a:stretch>
            <a:fillRect/>
          </a:stretch>
        </p:blipFill>
        <p:spPr>
          <a:xfrm>
            <a:off x="7402156" y="-1477294"/>
            <a:ext cx="2893913" cy="2893908"/>
          </a:xfrm>
          <a:prstGeom prst="rect">
            <a:avLst/>
          </a:prstGeom>
          <a:noFill/>
          <a:ln>
            <a:noFill/>
          </a:ln>
        </p:spPr>
      </p:pic>
      <p:pic>
        <p:nvPicPr>
          <p:cNvPr id="545" name="Google Shape;545;p45"/>
          <p:cNvPicPr preferRelativeResize="0"/>
          <p:nvPr/>
        </p:nvPicPr>
        <p:blipFill>
          <a:blip r:embed="rId5">
            <a:alphaModFix/>
          </a:blip>
          <a:stretch>
            <a:fillRect/>
          </a:stretch>
        </p:blipFill>
        <p:spPr>
          <a:xfrm>
            <a:off x="11102314" y="300365"/>
            <a:ext cx="1748381" cy="1748400"/>
          </a:xfrm>
          <a:prstGeom prst="rect">
            <a:avLst/>
          </a:prstGeom>
          <a:noFill/>
          <a:ln>
            <a:noFill/>
          </a:ln>
        </p:spPr>
      </p:pic>
    </p:spTree>
  </p:cSld>
  <p:clrMapOvr>
    <a:masterClrMapping/>
  </p:clrMapOvr>
</p:sld>
</file>

<file path=ppt/theme/theme1.xml><?xml version="1.0" encoding="utf-8"?>
<a:theme xmlns:a="http://schemas.openxmlformats.org/drawingml/2006/main" name="Ethical Code Thesis Defense by Slidesgo">
  <a:themeElements>
    <a:clrScheme name="Simple Light">
      <a:dk1>
        <a:srgbClr val="000000"/>
      </a:dk1>
      <a:lt1>
        <a:srgbClr val="FFFFFF"/>
      </a:lt1>
      <a:dk2>
        <a:srgbClr val="E8E8E8"/>
      </a:dk2>
      <a:lt2>
        <a:srgbClr val="F1BE5A"/>
      </a:lt2>
      <a:accent1>
        <a:srgbClr val="334070"/>
      </a:accent1>
      <a:accent2>
        <a:srgbClr val="707BAF"/>
      </a:accent2>
      <a:accent3>
        <a:srgbClr val="CDCAE1"/>
      </a:accent3>
      <a:accent4>
        <a:srgbClr val="EB8F73"/>
      </a:accent4>
      <a:accent5>
        <a:srgbClr val="F3C8BB"/>
      </a:accent5>
      <a:accent6>
        <a:srgbClr val="F3D2C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Ethical Code Thesis Defense by Slidesgo">
  <a:themeElements>
    <a:clrScheme name="Simple Light">
      <a:dk1>
        <a:srgbClr val="000000"/>
      </a:dk1>
      <a:lt1>
        <a:srgbClr val="FFFFFF"/>
      </a:lt1>
      <a:dk2>
        <a:srgbClr val="E8E8E8"/>
      </a:dk2>
      <a:lt2>
        <a:srgbClr val="F1BE5A"/>
      </a:lt2>
      <a:accent1>
        <a:srgbClr val="334070"/>
      </a:accent1>
      <a:accent2>
        <a:srgbClr val="707BAF"/>
      </a:accent2>
      <a:accent3>
        <a:srgbClr val="CDCAE1"/>
      </a:accent3>
      <a:accent4>
        <a:srgbClr val="EB8F73"/>
      </a:accent4>
      <a:accent5>
        <a:srgbClr val="F3C8BB"/>
      </a:accent5>
      <a:accent6>
        <a:srgbClr val="F3D2C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TotalTime>
  <Words>1590</Words>
  <Application>Microsoft Office PowerPoint</Application>
  <PresentationFormat>Widescreen</PresentationFormat>
  <Paragraphs>408</Paragraphs>
  <Slides>32</Slides>
  <Notes>32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32</vt:i4>
      </vt:variant>
    </vt:vector>
  </HeadingPairs>
  <TitlesOfParts>
    <vt:vector size="42" baseType="lpstr">
      <vt:lpstr>Arial</vt:lpstr>
      <vt:lpstr>Cabin</vt:lpstr>
      <vt:lpstr>Calibri</vt:lpstr>
      <vt:lpstr>Cambria Math</vt:lpstr>
      <vt:lpstr>Libre Baskerville</vt:lpstr>
      <vt:lpstr>Merriweather Black</vt:lpstr>
      <vt:lpstr>Nunito</vt:lpstr>
      <vt:lpstr>Nunito Light</vt:lpstr>
      <vt:lpstr>Ethical Code Thesis Defense by Slidesgo</vt:lpstr>
      <vt:lpstr>1_Ethical Code Thesis Defense by Slidesgo</vt:lpstr>
      <vt:lpstr>Football Analytics: Harnessing big data to identify players with similar technical attributes</vt:lpstr>
      <vt:lpstr>Introduction</vt:lpstr>
      <vt:lpstr>Introduction</vt:lpstr>
      <vt:lpstr>Motivation</vt:lpstr>
      <vt:lpstr>Research Questions</vt:lpstr>
      <vt:lpstr>Related Works</vt:lpstr>
      <vt:lpstr>Research Overview</vt:lpstr>
      <vt:lpstr>Methods</vt:lpstr>
      <vt:lpstr>Methodology</vt:lpstr>
      <vt:lpstr>Exploratory Data Analysis - Appearances</vt:lpstr>
      <vt:lpstr>Exploratory Data Analysis - Positions</vt:lpstr>
      <vt:lpstr>Exploratory Data Analysis – Date of Births</vt:lpstr>
      <vt:lpstr>Data Preprocessing</vt:lpstr>
      <vt:lpstr>Experiments</vt:lpstr>
      <vt:lpstr>Evaluation Metrics</vt:lpstr>
      <vt:lpstr>Results</vt:lpstr>
      <vt:lpstr>Evaluation</vt:lpstr>
      <vt:lpstr>Discussion</vt:lpstr>
      <vt:lpstr>Cosine Similarity</vt:lpstr>
      <vt:lpstr>Final Framework</vt:lpstr>
      <vt:lpstr>Optimisation</vt:lpstr>
      <vt:lpstr>Additional Features – Traits Importance</vt:lpstr>
      <vt:lpstr>Additional Features – Querying two players</vt:lpstr>
      <vt:lpstr>Additional Features - Filters</vt:lpstr>
      <vt:lpstr>Additional Features – Comparative Visualisation</vt:lpstr>
      <vt:lpstr>DEMO</vt:lpstr>
      <vt:lpstr>Survey</vt:lpstr>
      <vt:lpstr>7.02</vt:lpstr>
      <vt:lpstr>Conclusion</vt:lpstr>
      <vt:lpstr>Overview</vt:lpstr>
      <vt:lpstr>Future Work</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Football Analytics: Harnessing big data to identify players with similar technical attributes</dc:title>
  <dc:creator>Kelvin Lim Wan</dc:creator>
  <cp:lastModifiedBy>Kelvin Lim Wan</cp:lastModifiedBy>
  <cp:revision>18</cp:revision>
  <dcterms:created xsi:type="dcterms:W3CDTF">2022-10-12T06:11:28Z</dcterms:created>
  <dcterms:modified xsi:type="dcterms:W3CDTF">2022-10-15T04:48:11Z</dcterms:modified>
</cp:coreProperties>
</file>